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Circuits — Voltage &amp; Potential Difference. Lesson 3 of 8.</a:t>
            </a:r>
          </a:p>
          <a:p>
            <a:pPr marL="0" indent="0">
              <a:buNone/>
            </a:pPr>
            <a:r>
              <a:rPr lang="en-GB" sz="1200" dirty="0"/>
              <a:t>[Intro] Voltage measures the energy given to, or taken from, each coulomb of charge. It is always a difference between two points — which is why a voltmeter connects across a component.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https://giophysics.com/chapter-22/voltage-potential-difference/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Potential difference: V = W/Q</a:t>
            </a:r>
          </a:p>
          <a:p>
            <a:pPr marL="0" indent="0">
              <a:buNone/>
            </a:pPr>
            <a:r>
              <a:rPr lang="en-GB" sz="1200" dirty="0"/>
              <a:t>[In plain English] Voltage is energy divided by charge — the joules carried by each coulomb between two points.</a:t>
            </a:r>
          </a:p>
          <a:p>
            <a:pPr marL="0" indent="0">
              <a:buNone/>
            </a:pPr>
            <a:r>
              <a:rPr lang="en-GB" sz="1200" dirty="0"/>
              <a:t>[Note] 1 V = 1 J/C</a:t>
            </a:r>
          </a:p>
          <a:p>
            <a:pPr marL="0" indent="0">
              <a:buNone/>
            </a:pPr>
            <a:r>
              <a:rPr lang="en-GB" sz="1200" dirty="0"/>
              <a:t>[Graph] Energy-per-charge explorer. For a fixed charge, potential difference is directly proportional to transferred energy.</a:t>
            </a:r>
          </a:p>
          <a:p>
            <a:pPr marL="0" indent="0">
              <a:buNone/>
            </a:pPr>
            <a:r>
              <a:rPr lang="en-GB" sz="1200" dirty="0"/>
              <a:t>[Axes] Horizontal: energy W. Vertical: potential difference V.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Energy transferred: W = QV</a:t>
            </a:r>
          </a:p>
          <a:p>
            <a:pPr marL="0" indent="0">
              <a:buNone/>
            </a:pPr>
            <a:r>
              <a:rPr lang="en-GB" sz="1200" dirty="0"/>
              <a:t>[In plain English] Rearranged: charge moved times volts crossed gives the energy transferred.</a:t>
            </a:r>
          </a:p>
          <a:p>
            <a:pPr marL="0" indent="0">
              <a:buNone/>
            </a:pPr>
            <a:r>
              <a:rPr lang="en-GB" sz="1200" dirty="0"/>
              <a:t>[Note] Also W = VIt using Q = It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Uniform-field link: E = V/d</a:t>
            </a:r>
          </a:p>
          <a:p>
            <a:pPr marL="0" indent="0">
              <a:buNone/>
            </a:pPr>
            <a:r>
              <a:rPr lang="en-GB" sz="1200" dirty="0"/>
              <a:t>[In plain English] The same voltage idea from electric fields: potential difference divided by separation gives field strength.</a:t>
            </a:r>
          </a:p>
          <a:p>
            <a:pPr marL="0" indent="0">
              <a:buNone/>
            </a:pPr>
            <a:r>
              <a:rPr lang="en-GB" sz="1200" dirty="0"/>
              <a:t>[Note] Field strength between parallel plates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[Topology] Nodes are the points where connections meet; branches are the components between them. The live version switches between series, parallel and bridge and can hide the values.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Voltage does not flow. Charge flows; voltage is the energy-per-charge difference that drives the flow and is measured across, not through, a component.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9.0 V battery drives 2.0 C of charge around a circuit. How much energy does the charge deliver?</a:t>
            </a:r>
          </a:p>
          <a:p>
            <a:pPr marL="0" indent="0">
              <a:buNone/>
            </a:pPr>
            <a:r>
              <a:rPr lang="en-GB" sz="1200" dirty="0"/>
              <a:t>[Answer] 18 J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W = QV = 2.0 × 9.0.</a:t>
            </a:r>
          </a:p>
          <a:p>
            <a:pPr marL="0" indent="0">
              <a:buNone/>
            </a:pPr>
            <a:r>
              <a:rPr lang="en-GB" sz="1200" dirty="0"/>
              <a:t>[Step 2] W = 18 J.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18 J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6.0 V supply drives 0.50 A through a lamp for 2.0 minutes. How much energy does the lamp transfer?</a:t>
            </a:r>
          </a:p>
          <a:p>
            <a:pPr marL="0" indent="0">
              <a:buNone/>
            </a:pPr>
            <a:r>
              <a:rPr lang="en-GB" sz="1200" dirty="0"/>
              <a:t>[Answer] W = 360 J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Charge moved: Q = It = 0.50 × 120 = 60 C.</a:t>
            </a:r>
          </a:p>
          <a:p>
            <a:pPr marL="0" indent="0">
              <a:buNone/>
            </a:pPr>
            <a:r>
              <a:rPr lang="en-GB" sz="1200" dirty="0"/>
              <a:t>[Step 2] Energy per coulomb: 6.0 J.</a:t>
            </a:r>
          </a:p>
          <a:p>
            <a:pPr marL="0" indent="0">
              <a:buNone/>
            </a:pPr>
            <a:r>
              <a:rPr lang="en-GB" sz="1200" dirty="0"/>
              <a:t>[Step 3] W = QV = 60 × 6.0 = 360 J.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Electric potential; Energy conservation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W = 360 J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4 is wrong] The current has been substituted where the voltage belongs. It happens because 0.40 is the number most recently written down and W = QV has two symbols that both feel like "the electrical bit". The check is dimensional: Q is already made of I and t, so using I again means the time has been counted once and the current twice, and the 9.0 V — the only quantity saying how much energy each coulomb carries — has not been used at all.</a:t>
            </a:r>
          </a:p>
          <a:p>
            <a:pPr marL="0" indent="0">
              <a:buNone/>
            </a:pPr>
            <a:r>
              <a:rPr lang="en-GB" sz="1200" dirty="0"/>
              <a:t>[It should say] W = QV = 12 × 9.0 = 108 J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first voltmeter reads 7.5 V. What does the second one read?</a:t>
            </a:r>
          </a:p>
          <a:p>
            <a:pPr marL="0" indent="0">
              <a:buNone/>
            </a:pPr>
            <a:r>
              <a:rPr lang="en-GB" sz="1200" dirty="0"/>
              <a:t>[Options] A 4.5 V   B 7.5 V — the same current flows through both, so both share alike   C 12 V — the full battery voltage reaches R₂ as well</a:t>
            </a:r>
          </a:p>
          <a:p>
            <a:pPr marL="0" indent="0">
              <a:buNone/>
            </a:pPr>
            <a:r>
              <a:rPr lang="en-GB" sz="1200" dirty="0"/>
              <a:t>[Figure] Two resistors R₁ and R₂ in series across a 12 V battery, each bridged by its own voltmeter; the first meter is labelled as reading 7.5 V and the second is labelled only "reads ?".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A — 4.5 V. Follow one coulomb round the loop in the drawing. It leaves the battery with 12 J. It spends 7.5 J crossing R₁ — that is what the first meter is reporting — and it must arrive back at the battery with nothing left over, because the battery is where it gets refilled. So 4.5 J remain to be spent in R₂, and 4.5 J per coulomb is 4.5 V. The two drops have to add up to what the supply gave out, no more and no less.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cell supplies 23 C of charge with 776 J of energy. What is its voltage?</a:t>
            </a:r>
          </a:p>
          <a:p>
            <a:pPr marL="0" indent="0">
              <a:buNone/>
            </a:pPr>
            <a:r>
              <a:rPr lang="en-GB" sz="1200" dirty="0"/>
              <a:t>[Options] A 33.7 V   B 0.03 V   C 17800 V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cell supplies 23 C of charge with 776 J of energy. What is its voltage?</a:t>
            </a:r>
          </a:p>
          <a:p>
            <a:pPr marL="0" indent="0">
              <a:buNone/>
            </a:pPr>
            <a:r>
              <a:rPr lang="en-GB" sz="1200" dirty="0"/>
              <a:t>[Option by option] A: Correct. V = W/Q = 776 ÷ 23 ≈ 33.7 V — the energy each single coulomb is given.  B: 0.03 V is 23 ÷ 776, the division inverted: that is coulombs per joule. The unit settles it, because a volt is defined as a joule per coulomb, so the joules go on top.  C: 17 800 V is 776 × 23. Multiplying works out the energy 23 coulombs would carry if each of them separately had 776 J. The question says 776 J was what the whole 23 C received, so it is shared out among them, not stacked up.</a:t>
            </a:r>
          </a:p>
          <a:p>
            <a:pPr marL="0" indent="0">
              <a:buNone/>
            </a:pPr>
            <a:r>
              <a:rPr lang="en-GB" sz="1200" dirty="0"/>
              <a:t>[Answer] A — 33.7 V</a:t>
            </a:r>
          </a:p>
          <a:p>
            <a:pPr marL="0" indent="0">
              <a:buNone/>
            </a:pPr>
            <a:r>
              <a:rPr lang="en-GB" sz="1200" dirty="0"/>
              <a:t>[Why] V = W/Q = 776 ÷ 23 ≈ 33.7 V — energy per unit of charge.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Across one lamp in a circuit a voltmeter reads 6.0 V while 0.25 A flows for 2.0 minutes. Find the charge through the lamp and the energy it transfers.</a:t>
            </a:r>
          </a:p>
          <a:p>
            <a:pPr marL="0" indent="0">
              <a:buNone/>
            </a:pPr>
            <a:r>
              <a:rPr lang="en-GB" sz="1200" dirty="0"/>
              <a:t>[Answer] Q = 30 C; W = 180 J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Q = It = 0.25 × 120 = 30 C.</a:t>
            </a:r>
          </a:p>
          <a:p>
            <a:pPr marL="0" indent="0">
              <a:buNone/>
            </a:pPr>
            <a:r>
              <a:rPr lang="en-GB" sz="1200" dirty="0"/>
              <a:t>[Step 2] W = QV = 30 × 6.0.</a:t>
            </a:r>
          </a:p>
          <a:p>
            <a:pPr marL="0" indent="0">
              <a:buNone/>
            </a:pPr>
            <a:r>
              <a:rPr lang="en-GB" sz="1200" dirty="0"/>
              <a:t>[Step 3] W = 180 J — mostly heat and light.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Q = 30 C; W = 180 J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12 V battery moves charge through two series components with p.d.s 7.5 V and 4.5 V. Show the energy account balances per coulomb, and explain what would be wrong with readings of 7.5 V and 5.5 V.</a:t>
            </a:r>
          </a:p>
          <a:p>
            <a:pPr marL="0" indent="0">
              <a:buNone/>
            </a:pPr>
            <a:r>
              <a:rPr lang="en-GB" sz="1200" dirty="0"/>
              <a:t>[Answer] 7.5 + 4.5 = 12 V balances; 13 V worth of drops around a 12 V loop is impossible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bird lands on a 400 000 V power line and is completely unharmed. Why? The same line will kill anything that touches it from a ladder. The bird sits on it, preens itself, and flies off.</a:t>
            </a:r>
          </a:p>
          <a:p>
            <a:pPr marL="0" indent="0">
              <a:buNone/>
            </a:pPr>
            <a:r>
              <a:rPr lang="en-GB" sz="1200" dirty="0"/>
              <a:t>[Answer] Because both its feet are on the same wire. Voltage is always a difference between two places, and between two points a few centimetres apart on one good conductor that difference is a tiny fraction of a volt — so almost no work is done per coulomb through the bird and almost no current flows. It is not the 400 000 V that is dangerous; it is being the connection between two places that differ by it.</a:t>
            </a:r>
          </a:p>
          <a:p>
            <a:pPr marL="0" indent="0">
              <a:buNone/>
            </a:pPr>
            <a:r>
              <a:rPr lang="en-GB" sz="1200" dirty="0"/>
              <a:t>[Figure] Two resistors R₁ and R₂ in series across a 12 V battery, each bridged by its own voltmeter; the first meter is labelled as reading 7.5 V and the second is labelled only "reads ?".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Per coulomb the source supplies 12 J; the components take 7.5 + 4.5 = 12 J — balanced (Kirchhoff's loop rule).</a:t>
            </a:r>
          </a:p>
          <a:p>
            <a:pPr marL="0" indent="0">
              <a:buNone/>
            </a:pPr>
            <a:r>
              <a:rPr lang="en-GB" sz="1200" dirty="0"/>
              <a:t>[Step 2] Readings totalling 13 V would create 1 J/C from nowhere, violating energy conservation.</a:t>
            </a:r>
          </a:p>
          <a:p>
            <a:pPr marL="0" indent="0">
              <a:buNone/>
            </a:pPr>
            <a:r>
              <a:rPr lang="en-GB" sz="1200" dirty="0"/>
              <a:t>[Step 3] Real 'extra' readings usually mean a measurement error or an unaccounted component (e.g. internal resistance).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7.5 + 4.5 = 12 V balances; 13 V worth of drops around a 12 V loop is impossible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https://giophysics.com/chapter-22/presentation/?lesson=voltage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Potential difference (voltage) is the work done, or energy transferred, per unit of charge between two points.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12 V battery gives every coulomb of charge 12 joules of energy to spend around the circuit.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A supply gives each coulomb a ration of energy; components spend it. Potential difference is the work done per unit charge between two points, so the same current through a larger p.d. transfers more energy.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Across a source, charge gains energy (an e.m.f.). Across a lamp or resistor, charge loses energy to heat and light (a potential difference).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Voltage compares two places. Saying 'the voltage at a point' only makes sense once a zero reference has been chosen.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voltmeter connects in parallel and reads the difference in potential across the component — ideally drawing no current itself.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2/presentation/?lesson=voltage" TargetMode="Externa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22/presentation/?lesson=voltage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1/electric-potential-voltage/" TargetMode="External"/><Relationship Id="rId4" Type="http://schemas.openxmlformats.org/officeDocument/2006/relationships/hyperlink" Target="https://giophysics.com/chapter-6/energy-conversion-conservation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2/presentation/?lesson=voltage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2/presentation/?lesson=voltage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2/resistance-ohms-law/" TargetMode="External"/><Relationship Id="rId4" Type="http://schemas.openxmlformats.org/officeDocument/2006/relationships/hyperlink" Target="https://giophysics.com/chapter-22/voltage-potential-difference/" TargetMode="External"/><Relationship Id="rId5" Type="http://schemas.openxmlformats.org/officeDocument/2006/relationships/hyperlink" Target="https://giophysics.com/chapter-22/presentation/?lesson=voltage" TargetMode="External"/><Relationship Id="rId6" Type="http://schemas.openxmlformats.org/officeDocument/2006/relationships/hyperlink" Target="https://giophysics.com/chapter-22/" TargetMode="External"/><Relationship Id="rId7" Type="http://schemas.openxmlformats.org/officeDocument/2006/relationships/hyperlink" Target="https://giophysics.com/downloads/22-3-voltage-potential-difference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13 · Circuits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Energy carried per unit of charge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Voltage &amp; Potential Difference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Voltage measures the energy given to, or taken from, each coulomb of charge. It is always a difference between two points — which is why a voltmeter connects across a component.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8 in Circuits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https://giophysics.com/chapter-22/voltage-potential-difference/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Potential difference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W/Q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1 V = 1 J/C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5384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53848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Voltage is energy divided by charge — the joules carried by each coulomb between two points.</a:t>
            </a:r>
          </a:p>
        </p:txBody>
      </p:sp>
      <p:sp>
        <p:nvSpPr>
          <p:cNvPr id="10" name="panel"/>
          <p:cNvSpPr/>
          <p:nvPr/>
        </p:nvSpPr>
        <p:spPr>
          <a:xfrm>
            <a:off x="6248400" y="1854200"/>
            <a:ext cx="5384800" cy="33591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Energy-per-charge explorer: For a fixed charge, potential difference is directly proportional to transferred energy." descr="Energy-per-charge explorer: For a fixed charge, potential difference is directly proportional to transferred energy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968500"/>
            <a:ext cx="5156200" cy="313055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6248400" y="527685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Energy-per-charge explorer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6248400" y="552577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transferred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W = QV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Also W = VIt using Q = It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Rearranged: charge moved times volts crossed gives the energy transferred.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Uniform-field link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E = V/d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Field strength between parallel plates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same voltage idea from electric fields: potential difference divided by separation gives field strength.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 MODEL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topology before the values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nodes are where connections meet, branches are what lies between them</a:t>
            </a:r>
          </a:p>
        </p:txBody>
      </p:sp>
      <p:sp>
        <p:nvSpPr>
          <p:cNvPr id="6" name="panel"/>
          <p:cNvSpPr/>
          <p:nvPr/>
        </p:nvSpPr>
        <p:spPr>
          <a:xfrm>
            <a:off x="1487133" y="1854200"/>
            <a:ext cx="9217733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parallel circuit topology graph" descr="parallel circuit topology gra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3" y="1968500"/>
            <a:ext cx="8989133" cy="356997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71627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parallel network — components are branches between nodes.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Switch topology and hide the values on the live version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Voltage does not flow. Charge flows; voltage is the energy-per-charge difference that drives the flow and is measured across, not through, a component.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9.0 V battery drives 2.0 C of charge around a circuit. How much energy does the charge deliver?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9.0 V battery drives 2.0 C of charge around a circuit. How much energy does the charge deliver?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QV = 2.0 × 9.0.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18 J.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18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6.0 V supply drives 0.50 A through a lamp for 2.0 minutes. How much energy does the lamp transfer?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6.0 V supply drives 0.50 A through a lamp for 2.0 minutes. How much energy does the lamp transfer?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Charge moved: Q = It = 0.50 × 120 = 60 C.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per coulomb: 6.0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QV = 60 × 6.0 = 360 J.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Electric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https://giophysics.com/chapter-21/electric-potential-voltage/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Energy conservation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https://giophysics.com/chapter-6/energy-conversion-conservation/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W = 360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9.0 V battery drives 0.40 A through a resistor for 30 s. Find the energy transferred.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 = It = 0.40 × 30 = 12 C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QV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12 × 0.40 = 4.8 J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resistor transfers 4.8 J.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4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current has been substituted where the voltage belongs. It happens because 0.40 is the number most recently written down and W = QV has two symbols that both feel like "the electrical bit". The check is dimensional: Q is already made of I and t, so using I again means the time has been counted once and the current twice, and the 9.0 V — the only quantity saying how much energy each coulomb carries — has not been used at all.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0819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28955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W = QV = 12 × 9.0 = 108 J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first voltmeter reads 7.5 V. What does the second one read?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4.5 V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7.5 V — the same current flows through both, so both share alike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4785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12 V — the full battery voltage reaches R₂ as well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494752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wo resistors R₁ and R₂ in series across a 12 V battery, each bridged by its own voltmeter; the first meter is labelled as reading 7.5 V and the second is labelled only &quot;reads ?&quot;." descr="Two resistors R₁ and R₂ in series across a 12 V battery, each bridged by its own voltmeter; the first meter is labelled as reading 7.5 V and the second is labelled only &quot;reads ?&quot;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266152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412452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resistors R₁ and R₂ in series across a 12 V battery, each bridged by its own voltmeter; the first meter is labelled as reading 7.5 V and the second is labelled only "reads ?".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255732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A  4.5 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Follow one coulomb round the loop in the drawing. It leaves the battery with 12 J. It spends 7.5 J crossing R₁ — that is what the first meter is reporting — and it must arrive back at the battery with nothing left over, because the battery is where it gets refilled. So 4.5 J remain to be spent in R₂, and 4.5 J per coulomb is 4.5 V. The two drops have to add up to what the supply gave out, no more and no less.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cell supplies 23 C of charge with 776 J of energy. What is its voltage?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33.7 V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0.03 V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17800 V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33.7 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V = W/Q = 776 ÷ 23 ≈ 33.7 V — energy per unit of charge.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Correct. V = W/Q = 776 ÷ 23 ≈ 33.7 V — the energy each single coulomb is given.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0.03 V is 23 ÷ 776, the division inverted: that is coulombs per joule. The unit settles it, because a volt is defined as a joule per coulomb, so the joules go on top.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17 800 V is 776 × 23. Multiplying works out the energy 23 coulombs would carry if each of them separately had 776 J. The question says 776 J was what the whole 23 C received, so it is shared out among them, not stacked up.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Across one lamp in a circuit a voltmeter reads 6.0 V while 0.25 A flows for 2.0 minutes. Find the charge through the lamp and the energy it transfers.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Across one lamp in a circuit a voltmeter reads 6.0 V while 0.25 A flows for 2.0 minutes. Find the charge through the lamp and the energy it transfers.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 = It = 0.25 × 120 = 30 C.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QV = 30 × 6.0.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 = 180 J — mostly heat and light.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Q = 30 C; W = 180 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12 V battery moves charge through two series components with p.d.s 7.5 V and 4.5 V. Show the energy account balances per coulomb, and explain what would be wrong with readings of 7.5 V and 5.5 V.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bird lands on a 400 000 V power line and is completely unharmed. Why?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same line will kill anything that touches it from a ladder. The bird sits on it, preens itself, and flies off.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59334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0985"/>
            <a:ext cx="6146800" cy="2245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Because both its feet are on the same wire. Voltage is always a difference between two places, and between two points a few centimetres apart on one good conductor that difference is a tiny fraction of a volt — so almost no work is done per coulomb through the bird and almost no current flows. It is not the 400 000 V that is dangerous; it is being the connection between two places that differ by it.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494752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Two resistors R₁ and R₂ in series across a 12 V battery, each bridged by its own voltmeter; the first meter is labelled as reading 7.5 V and the second is labelled only &quot;reads ?&quot;." descr="Two resistors R₁ and R₂ in series across a 12 V battery, each bridged by its own voltmeter; the first meter is labelled as reading 7.5 V and the second is labelled only &quot;reads ?&quot;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266152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412452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resistors R₁ and R₂ in series across a 12 V battery, each bridged by its own voltmeter; the first meter is labelled as reading 7.5 V and the second is labelled only "reads ?".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255732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12 V battery moves charge through two series components with p.d.s 7.5 V and 4.5 V. Show the energy account balances per coulomb, and explain what would be wrong with readings of 7.5 V and 5.5 V.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Per coulomb the source supplies 12 J; the components take 7.5 + 4.5 = 12 J — balanced (Kirchhoff's loop rule).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Readings totalling 13 V would create 1 J/C from nowhere, violating energy conservation.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Real 'extra' readings usually mean a measurement error or an unaccounted component (e.g. internal resistance).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7.5 + 4.5 = 12 V balances; 13 V worth of drops around a 12 V loop is impossible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13.4 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https://giophysics.com/chapter-22/resistance-ohms-law/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https://giophysics.com/chapter-22/voltage-potential-difference/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https://giophysics.com/chapter-22/presentation/?lesson=voltage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Circuits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https://giophysics.com/downloads/22-3-voltage-potential-difference.pdf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Potential difference (voltage) is the work done, or energy transferred, per unit of charge between two points.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12 V battery gives every coulomb of charge 12 joules of energy to spend around the circuit.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carried per unit of charge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supply gives each coulomb a ration of energy; components spend it. Potential difference is the work done per unit charge between two points, so the same current through a larger p.d. transfers more energy.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Source or component?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Across a source, charge gains energy (an e.m.f.). Across a lamp or resistor, charge loses energy to heat and light (a potential difference).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Always two points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Voltage compares two places. Saying 'the voltage at a point' only makes sense once a zero reference has been chosen.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Measuring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voltmeter connects in parallel and reads the difference in potential across the component — ideally drawing no current itself.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VOLTAGE &amp; POTENTIAL DIFFERENCE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Voltage &amp; Potential Difference.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Circuits — Voltage &amp; Potential Difference</dc:title>
  <dc:subject>Circuits</dc:subject>
  <dc:creator>GioPhysics</dc:creator>
  <cp:keywords>lesson, Circuits, chapter-22,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