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Advanced Circuits — Potential Dividers. Lesson 5 of 7.</a:t>
            </a:r>
          </a:p>
          <a:p>
            <a:pPr marL="0" indent="0">
              <a:buNone/>
            </a:pPr>
            <a:r>
              <a:rPr lang="en-GB" sz="1200" dirty="0"/>
              <a:t>[Intro] Two resistors in series split a supply voltage in proportion to their resistances. Choose the resistors — or let a sensor be one of them — and you choose the output voltage.</a:t>
            </a:r>
          </a:p>
          <a:p>
            <a:pPr marL="0" indent="0">
              <a:buNone/>
            </a:pPr>
            <a:r>
              <a:rPr lang="en-GB" sz="1200" dirty="0"/>
              <a:t>[Source] https://giophysics.com/chapter-23/potential-dividers/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Divider equation: Vout = Vin·R₂/(R₁+R₂)</a:t>
            </a:r>
          </a:p>
          <a:p>
            <a:pPr marL="0" indent="0">
              <a:buNone/>
            </a:pPr>
            <a:r>
              <a:rPr lang="en-GB" sz="1200" dirty="0"/>
              <a:t>[In plain English] The output is the input times R₂'s share of the total resistance — a bigger R₂ keeps a bigger share of the volts.</a:t>
            </a:r>
          </a:p>
          <a:p>
            <a:pPr marL="0" indent="0">
              <a:buNone/>
            </a:pPr>
            <a:r>
              <a:rPr lang="en-GB" sz="1200" dirty="0"/>
              <a:t>[Note] Vout is taken across R₂</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Voltage ratio: V₁/V₂ = R₁/R₂</a:t>
            </a:r>
          </a:p>
          <a:p>
            <a:pPr marL="0" indent="0">
              <a:buNone/>
            </a:pPr>
            <a:r>
              <a:rPr lang="en-GB" sz="1200" dirty="0"/>
              <a:t>[In plain English] Series resistors split the voltage in the exact ratio of their resistances, because the same current flows in each.</a:t>
            </a:r>
          </a:p>
          <a:p>
            <a:pPr marL="0" indent="0">
              <a:buNone/>
            </a:pPr>
            <a:r>
              <a:rPr lang="en-GB" sz="1200" dirty="0"/>
              <a:t>[Note] Same current through both</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Sensor divider: R_sensor changes ⇒ Vout changes</a:t>
            </a:r>
          </a:p>
          <a:p>
            <a:pPr marL="0" indent="0">
              <a:buNone/>
            </a:pPr>
            <a:r>
              <a:rPr lang="en-GB" sz="1200" dirty="0"/>
              <a:t>[In plain English] When one resistor is a sensor, the output voltage automatically tracks temperature or light — the basis of most sensing circuits.</a:t>
            </a:r>
          </a:p>
          <a:p>
            <a:pPr marL="0" indent="0">
              <a:buNone/>
            </a:pPr>
            <a:r>
              <a:rPr lang="en-GB" sz="1200" dirty="0"/>
              <a:t>[Note] Thermistor or LDR as R₁ or R₂</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[Topology] Nodes are the points where connections meet; branches are the components between them. The live version switches between series, parallel and bridge and can hide the values.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The divider formula assumes (nearly) no current is drawn from the output. A low-resistance load in parallel with R₂ changes the ratio — always check the load is much larger than R₂.</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10 kΩ and a 30 kΩ resistor divide 8.0 V, output across the 30 kΩ. Find Vout.</a:t>
            </a:r>
          </a:p>
          <a:p>
            <a:pPr marL="0" indent="0">
              <a:buNone/>
            </a:pPr>
            <a:r>
              <a:rPr lang="en-GB" sz="1200" dirty="0"/>
              <a:t>[Answer] 6.0 V</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Vout = 8.0 × 30/(10 + 30).</a:t>
            </a:r>
          </a:p>
          <a:p>
            <a:pPr marL="0" indent="0">
              <a:buNone/>
            </a:pPr>
            <a:r>
              <a:rPr lang="en-GB" sz="1200" dirty="0"/>
              <a:t>[Step 2] Vout = 6.0 V.</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6.0 V</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10 kΩ resistor and an NTC thermistor (10 kΩ cold, 1 kΩ hot) divide 6.0 V, output across the thermistor. Find Vout cold and hot.</a:t>
            </a:r>
          </a:p>
          <a:p>
            <a:pPr marL="0" indent="0">
              <a:buNone/>
            </a:pPr>
            <a:r>
              <a:rPr lang="en-GB" sz="1200" dirty="0"/>
              <a:t>[Answer] ≈3.0 V cold, ≈0.55 V hot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Cold: Vout = 6.0 × 10/(10+10) = 3.0 V.</a:t>
            </a:r>
          </a:p>
          <a:p>
            <a:pPr marL="0" indent="0">
              <a:buNone/>
            </a:pPr>
            <a:r>
              <a:rPr lang="en-GB" sz="1200" dirty="0"/>
              <a:t>[Step 2] Hot: Vout = 6.0 × 1/(10+1) ≈ 0.55 V.</a:t>
            </a:r>
          </a:p>
          <a:p>
            <a:pPr marL="0" indent="0">
              <a:buNone/>
            </a:pPr>
            <a:r>
              <a:rPr lang="en-GB" sz="1200" dirty="0"/>
              <a:t>[Step 3] The output falls as temperature rises — a temperature-to-voltage signal.</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Series circuits; Thermistors &amp; LDRs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≈3.0 V cold, ≈0.55 V hot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The denominator is the wrong resistance: the formula wants the total, R₁ + R₂ = 40 kΩ, and the ratio R₂/R₁ has been substituted instead. A divider can only ever hand out a fraction of what it is given, so any answer above the input voltage is wrong before it is checked — this one claims the pair of resistors produced 24 V from an 8.0 V cell.</a:t>
            </a:r>
          </a:p>
          <a:p>
            <a:pPr marL="0" indent="0">
              <a:buNone/>
            </a:pPr>
            <a:r>
              <a:rPr lang="en-GB" sz="1200" dirty="0"/>
              <a:t>[It should say] Vout = 8.0 × 30/(10 + 30) = 8.0 × 0.75 = 6.0 V</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Unloaded, this divider puts 3.0 V across R₂. A voltmeter of 6.0 kΩ is now connected across R₂. What does it read?</a:t>
            </a:r>
          </a:p>
          <a:p>
            <a:pPr marL="0" indent="0">
              <a:buNone/>
            </a:pPr>
            <a:r>
              <a:rPr lang="en-GB" sz="1200" dirty="0"/>
              <a:t>[Options] A 3.0 V — a voltmeter reports what is there without changing it   B Less than 3.0 V   C More than 3.0 V</a:t>
            </a:r>
          </a:p>
          <a:p>
            <a:pPr marL="0" indent="0">
              <a:buNone/>
            </a:pPr>
            <a:r>
              <a:rPr lang="en-GB" sz="1200" dirty="0"/>
              <a:t>[Figure] A 9.0 V divider of 6.0 kΩ over 3.0 kΩ with a voltmeter of stated resistance 6.0 kΩ wired across the lower resistor, drawn as a branch of the circuit rather than as an observer of it.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Less than 3.0 V. The meter is drawn as a branch of the circuit because that is what it is. Its 6.0 kΩ sits in parallel with the 3.0 kΩ it came to measure, and that pair combines to 2.0 kΩ — so the divider the supply now sees is 6.0 kΩ over 2.0 kΩ, and the lower share falls to 9.0 × 2/8 = 2.25 V. The reading is honest about the circuit that exists while the meter is attached; it is the circuit that has changed. Use a meter whose resistance is far larger than R₂ and the disturbance becomes negligible.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R₁ = 470 Ω sits on top of variable R₂ across 12 V. What must R₂ be for the output across it to read 4.0 V?</a:t>
            </a:r>
          </a:p>
          <a:p>
            <a:pPr marL="0" indent="0">
              <a:buNone/>
            </a:pPr>
            <a:r>
              <a:rPr lang="en-GB" sz="1200" dirty="0"/>
              <a:t>[Figure] A 12 V cell across a fixed 470 Ω resistor sitting above a variable resistor R₂, with the output terminals tapped from the junction between the two and from the bottom rail, so Vout is the share taken by R₂ alone.</a:t>
            </a:r>
          </a:p>
          <a:p>
            <a:pPr marL="0" indent="0">
              <a:buNone/>
            </a:pPr>
            <a:r>
              <a:rPr lang="en-GB" sz="1200" dirty="0"/>
              <a:t>[Options] A 235 Ω   B 940 Ω   C 1645 Ω</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R₁ = 470 Ω sits on top of variable R₂ across 12 V. What must R₂ be for the output across it to read 4.0 V?</a:t>
            </a:r>
          </a:p>
          <a:p>
            <a:pPr marL="0" indent="0">
              <a:buNone/>
            </a:pPr>
            <a:r>
              <a:rPr lang="en-GB" sz="1200" dirty="0"/>
              <a:t>[Option by option] A: Correct. Vout/Vin = 4/12 = 1/3, so R₂/(R₁ + R₂) = 1/3, which makes R₂ half of R₁: 235 Ω.  B: 940 Ω is 2 × 470 — the right ratio applied to the wrong resistor. R₁ takes the 8 V and R₂ the 4 V, so it is R₁ that must be twice R₂. Put 940 Ω underneath and the output would come out at 8.0 V.  C: 1645 Ω would put 9.3 V across the lower resistor, more than three quarters of the supply. The sanity check that catches this needs no algebra at all: 4.0 V is less than half of 12 V, so the lower resistor has to be the smaller of the two.</a:t>
            </a:r>
          </a:p>
          <a:p>
            <a:pPr marL="0" indent="0">
              <a:buNone/>
            </a:pPr>
            <a:r>
              <a:rPr lang="en-GB" sz="1200" dirty="0"/>
              <a:t>[Answer] A — 235 Ω</a:t>
            </a:r>
          </a:p>
          <a:p>
            <a:pPr marL="0" indent="0">
              <a:buNone/>
            </a:pPr>
            <a:r>
              <a:rPr lang="en-GB" sz="1200" dirty="0"/>
              <a:t>[Why] Vout/Vin = 1/3, so R₂/(R₁+R₂) = 1/3 giving R₂ = R₁/2 = 235 Ω.</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divider (R₁ = 6.0 kΩ over R₂ = 3.0 kΩ, Vin = 9.0 V) is measured with a voltmeter of resistance 6.0 kΩ across R₂. What does the meter read, and what was the unloaded value?</a:t>
            </a:r>
          </a:p>
          <a:p>
            <a:pPr marL="0" indent="0">
              <a:buNone/>
            </a:pPr>
            <a:r>
              <a:rPr lang="en-GB" sz="1200" dirty="0"/>
              <a:t>[Answer] 2.25 V measured vs 3.0 V unloaded — loading error</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Unloaded: 9.0 × 3/9 = 3.0 V.</a:t>
            </a:r>
          </a:p>
          <a:p>
            <a:pPr marL="0" indent="0">
              <a:buNone/>
            </a:pPr>
            <a:r>
              <a:rPr lang="en-GB" sz="1200" dirty="0"/>
              <a:t>[Step 2] Meter loads R₂: 3k ∥ 6k = 2.0 kΩ.</a:t>
            </a:r>
          </a:p>
          <a:p>
            <a:pPr marL="0" indent="0">
              <a:buNone/>
            </a:pPr>
            <a:r>
              <a:rPr lang="en-GB" sz="1200" dirty="0"/>
              <a:t>[Step 3] Reading = 9.0 × 2/(6 + 2) = 2.25 V — the act of measuring dropped it 25%.</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2.25 V measured vs 3.0 V unloaded — loading error</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Design a divider from a 12 V supply giving 5.0 V output that sags less than 0.25 V when a 10 kΩ load connects. Choose sensible resistor values and verify.</a:t>
            </a:r>
          </a:p>
          <a:p>
            <a:pPr marL="0" indent="0">
              <a:buNone/>
            </a:pPr>
            <a:r>
              <a:rPr lang="en-GB" sz="1200" dirty="0"/>
              <a:t>[Answer] R₁ = 700 Ω, R₂ = 500 Ω: 5.0 V unloaded, ≈ 4.86 V loaded</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divider is built to give exactly 5.0 V. You connect it to the thing it was designed to drive and it reads 3.3 V. Nothing is broken. What happened? Ten volts in, two equal 1 kΩ resistors, output taken across the lower one. On the bench with a meter it read 5.0 V all afternoon.</a:t>
            </a:r>
          </a:p>
          <a:p>
            <a:pPr marL="0" indent="0">
              <a:buNone/>
            </a:pPr>
            <a:r>
              <a:rPr lang="en-GB" sz="1200" dirty="0"/>
              <a:t>[Answer] The load. Hanging 1 kΩ across the lower resistor puts two 1 kΩ resistors in parallel there, so the bottom of the divider is now 500 Ω, not 1000 Ω — and 500 out of 1500 is a third of the supply, which is 3.3 V. The formula never promised otherwise: it assumes the output draws no current, and a load comparable with R₂ makes that assumption false.</a:t>
            </a:r>
          </a:p>
          <a:p>
            <a:pPr marL="0" indent="0">
              <a:buNone/>
            </a:pPr>
            <a:r>
              <a:rPr lang="en-GB" sz="1200" dirty="0"/>
              <a:t>[Figure] A 9.0 V divider of 6.0 kΩ over 3.0 kΩ with a voltmeter of stated resistance 6.0 kΩ wired across the lower resistor, drawn as a branch of the circuit rather than as an observer of it.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Rule of thumb: divider current ≫ load current → make R₂ ≪ load. Try R₂ = 1.0 kΩ: need R₁ = R₂(12 − 5)/5 = 1.4 kΩ.</a:t>
            </a:r>
          </a:p>
          <a:p>
            <a:pPr marL="0" indent="0">
              <a:buNone/>
            </a:pPr>
            <a:r>
              <a:rPr lang="en-GB" sz="1200" dirty="0"/>
              <a:t>[Step 2] Loaded: R₂ ∥ 10k = 0.909 kΩ → Vout = 12 × 0.909/(1.4 + 0.909) ≈ 4.72 V — sag 0.28 V, marginal.</a:t>
            </a:r>
          </a:p>
          <a:p>
            <a:pPr marL="0" indent="0">
              <a:buNone/>
            </a:pPr>
            <a:r>
              <a:rPr lang="en-GB" sz="1200" dirty="0"/>
              <a:t>[Step 3] Halve to R₂ = 500 Ω, R₁ = 700 Ω: loaded R₂′ = 476 Ω → Vout = 12 × 476/1176 ≈ 4.86 V — sag 0.14 V ✓.</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R₁ = 700 Ω, R₂ = 500 Ω: 5.0 V unloaded, ≈ 4.86 V loaded</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https://giophysics.com/chapter-23/presentation/?lesson=dividers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 potential divider is a pair of series resistors used to produce an output voltage that is a chosen fraction of the input voltage.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With R₁ = R₂ across 12 V, the output across R₂ is exactly 6 V — the voltage divides evenly between equal resistors.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The same current flows through both resistors, so each takes a share of the input voltage proportional to its resistance: Vout = Vin × R₂/(R₁ + R₂). Replace R₁ or R₂ with a thermistor or LDR and Vout becomes a signal that follows temperature or light.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potentiometer (three-terminal variable resistor) is a continuously adjustable divider: the wiper taps any fraction from 0 to Vin.</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Need 4 V from 12 V? Make R₂ half of R₁... no — make R₂/(R₁+R₂) = 1/3, for example 470 Ω and 940 Ω. State the ratio first, then pick values.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Connecting a load across R₂ reduces the effective bottom resistance, so the real output dips below the unloaded formula's prediction.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hyperlink" Target="https://giophysics.com/chapter-23/presentation/?lesson=dividers"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2/series-parallel-circuits/" TargetMode="External"/><Relationship Id="rId4" Type="http://schemas.openxmlformats.org/officeDocument/2006/relationships/hyperlink" Target="https://giophysics.com/chapter-23/thermistors-ldr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hyperlink" Target="https://giophysics.com/chapter-23/presentation/?lesson=dividers"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png"/><Relationship Id="rId4" Type="http://schemas.openxmlformats.org/officeDocument/2006/relationships/hyperlink" Target="https://giophysics.com/chapter-23/presentation/?lesson=dividers"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23/presentation/?lesson=dividers"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23/potentiometer-circuits/" TargetMode="External"/><Relationship Id="rId4" Type="http://schemas.openxmlformats.org/officeDocument/2006/relationships/hyperlink" Target="https://giophysics.com/chapter-23/potential-dividers/" TargetMode="External"/><Relationship Id="rId5" Type="http://schemas.openxmlformats.org/officeDocument/2006/relationships/hyperlink" Target="https://giophysics.com/chapter-23/presentation/?lesson=dividers" TargetMode="External"/><Relationship Id="rId6" Type="http://schemas.openxmlformats.org/officeDocument/2006/relationships/hyperlink" Target="https://giophysics.com/chapter-23/" TargetMode="External"/><Relationship Id="rId7" Type="http://schemas.openxmlformats.org/officeDocument/2006/relationships/hyperlink" Target="https://giophysics.com/downloads/23-5-potential-divider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14 · Advanced Circuits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Share a voltage in a chosen ratio</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Potential Dividers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Two resistors in series split a supply voltage in proportion to their resistances. Choose the resistors — or let a sensor be one of them — and you choose the output voltage.</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5 of 7 in Advanced Circuits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https://giophysics.com/chapter-23/potential-dividers/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POTENTIAL DIVIDERS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Potential Dividers.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Divider equation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Vout = Vin·R₂/(R₁+R₂)</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Vout is taken across R₂</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output is the input times R₂'s share of the total resistance — a bigger R₂ keeps a bigger share of the volts.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POTENTIAL DIVIDERS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Potential Dividers.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Voltage ratio</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V₁/V₂ = R₁/R₂</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Same current through both</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Series resistors split the voltage in the exact ratio of their resistances, because the same current flows in each.</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POTENTIAL DIVIDERS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Potential Dividers.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Sensor divider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R_sensor changes ⇒ Vout changes</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Thermistor or LDR as R₁ or R₂</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When one resistor is a sensor, the output voltage automatically tracks temperature or light — the basis of most sensing circuits.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POTENTIAL DIVIDERS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Potential Dividers.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CIRCUIT MODEL</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Read the topology before the values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nodes are where connections meet, branches are what lies between them</a:t>
            </a:r>
          </a:p>
        </p:txBody>
      </p:sp>
      <p:sp>
        <p:nvSpPr>
          <p:cNvPr id="6" name="panel"/>
          <p:cNvSpPr/>
          <p:nvPr/>
        </p:nvSpPr>
        <p:spPr>
          <a:xfrm>
            <a:off x="1487133" y="1854200"/>
            <a:ext cx="9217733" cy="3798570"/>
          </a:xfrm>
          <a:prstGeom prst="rect">
            <a:avLst/>
          </a:prstGeom>
          <a:solidFill>
            <a:srgbClr val="FFFFFF"/>
          </a:solidFill>
          <a:ln w="9525">
            <a:solidFill>
              <a:srgbClr val="C6C8BB"/>
            </a:solidFill>
          </a:ln>
        </p:spPr>
      </p:sp>
      <p:pic>
        <p:nvPicPr>
          <p:cNvPr id="7" name="series circuit topology graph" descr="series circuit topology graph"/>
          <p:cNvPicPr>
            <a:picLocks noChangeAspect="1"/>
          </p:cNvPicPr>
          <p:nvPr/>
        </p:nvPicPr>
        <p:blipFill>
          <a:blip r:embed="rId3"/>
          <a:stretch>
            <a:fillRect/>
          </a:stretch>
        </p:blipFill>
        <p:spPr>
          <a:xfrm>
            <a:off x="1601433" y="1968500"/>
            <a:ext cx="8989133" cy="3569970"/>
          </a:xfrm>
          <a:prstGeom prst="rect">
            <a:avLst/>
          </a:prstGeom>
        </p:spPr>
      </p:pic>
      <p:sp>
        <p:nvSpPr>
          <p:cNvPr id="8" name="text"/>
          <p:cNvSpPr txBox="1"/>
          <p:nvPr/>
        </p:nvSpPr>
        <p:spPr>
          <a:xfrm>
            <a:off x="558800" y="5716270"/>
            <a:ext cx="11074400" cy="1981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series network — components are branches between nodes.</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Switch topology and hide the values on the live version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POTENTIAL DIVIDERS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Potential Dividers.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divider formula assumes (nearly) no current is drawn from the output. A low-resistance load in parallel with R₂ changes the ratio — always check the load is much larger than R₂.</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POTENTIAL DIVIDERS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Potential Dividers.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10 kΩ and a 30 kΩ resistor divide 8.0 V, output across the 30 kΩ. Find Vout.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POTENTIAL DIVIDERS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Potential Dividers.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10 kΩ and a 30 kΩ resistor divide 8.0 V, output across the 30 kΩ. Find Vout.</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Vout = 8.0 × 30/(10 + 30).</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Vout = 6.0 V.</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POTENTIAL DIVIDERS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Potential Dividers.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6.0 V</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CIRCUITS  ·  POTENTIAL DIVIDERS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Circuits — Potential Dividers.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10 kΩ resistor and an NTC thermistor (10 kΩ cold, 1 kΩ hot) divide 6.0 V, output across the thermistor. Find Vout cold and hot.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POTENTIAL DIVIDERS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Potential Dividers.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10 kΩ resistor and an NTC thermistor (10 kΩ cold, 1 kΩ hot) divide 6.0 V, output across the thermistor. Find Vout cold and hot.</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Cold: Vout = 6.0 × 10/(10+10) = 3.0 V.</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Hot: Vout = 6.0 × 1/(10+1) ≈ 0.55 V.</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output falls as temperature rises — a temperature-to-voltage signal.</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POTENTIAL DIVIDERS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Potential Dividers.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Series circuits</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https://giophysics.com/chapter-22/series-parallel-circuits/</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Thermistors &amp; LDRs</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https://giophysics.com/chapter-23/thermistors-ldrs/</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POTENTIAL DIVIDERS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Potential Dividers.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≈3.0 V cold, ≈0.55 V hot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CIRCUITS  ·  POTENTIAL DIVIDERS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Circuits — Potential Dividers.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10 kΩ resistor sits above a 30 kΩ resistor across 8.0 V. Find the output across the 30 kΩ.</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Vout = Vin × R₂/(R₁ + R₂)</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Vout = 8.0 × 30 / 10</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Vout = 24 V</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 the output is 24 V.</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7" name="text"/>
          <p:cNvSpPr txBox="1"/>
          <p:nvPr/>
        </p:nvSpPr>
        <p:spPr>
          <a:xfrm>
            <a:off x="558800" y="403034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denominator is the wrong resistance: the formula wants the total, R₁ + R₂ = 40 kΩ, and the ratio R₂/R₁ has been substituted instead. A divider can only ever hand out a fraction of what it is given, so any answer above the input voltage is wrong before it is checked — this one claims the pair of resistors produced 24 V from an 8.0 V cell.</a:t>
            </a:r>
          </a:p>
        </p:txBody>
      </p:sp>
      <p:sp>
        <p:nvSpPr>
          <p:cNvPr id="18" name="text"/>
          <p:cNvSpPr txBox="1"/>
          <p:nvPr/>
        </p:nvSpPr>
        <p:spPr>
          <a:xfrm>
            <a:off x="558800" y="48507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05841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Vout = 8.0 × 30/(10 + 30) = 8.0 × 0.75 = 6.0 V</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POTENTIAL DIVIDERS</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Potential Dividers.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Unloaded, this divider puts 3.0 V across R₂. A voltmeter of 6.0 kΩ is now connected across R₂. What does it read?</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3.0 V — a voltmeter reports what is there without changing it</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Less than 3.0 V</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More than 3.0 V</a:t>
            </a:r>
          </a:p>
        </p:txBody>
      </p:sp>
      <p:sp>
        <p:nvSpPr>
          <p:cNvPr id="10" name="panel"/>
          <p:cNvSpPr/>
          <p:nvPr/>
        </p:nvSpPr>
        <p:spPr>
          <a:xfrm>
            <a:off x="7010400" y="1854200"/>
            <a:ext cx="4622800" cy="2645410"/>
          </a:xfrm>
          <a:prstGeom prst="rect">
            <a:avLst/>
          </a:prstGeom>
          <a:solidFill>
            <a:srgbClr val="FFFFFF"/>
          </a:solidFill>
          <a:ln w="9525">
            <a:solidFill>
              <a:srgbClr val="C6C8BB"/>
            </a:solidFill>
          </a:ln>
        </p:spPr>
      </p:sp>
      <p:pic>
        <p:nvPicPr>
          <p:cNvPr id="11" name="A 9.0 V divider of 6.0 kΩ over 3.0 kΩ with a voltmeter of stated resistance 6.0 kΩ wired across the lower resistor, drawn as a branch of the circuit rather than as an observer of it." descr="A 9.0 V divider of 6.0 kΩ over 3.0 kΩ with a voltmeter of stated resistance 6.0 kΩ wired across the lower resistor, drawn as a branch of the circuit rather than as an observer of it."/>
          <p:cNvPicPr>
            <a:picLocks noChangeAspect="1"/>
          </p:cNvPicPr>
          <p:nvPr/>
        </p:nvPicPr>
        <p:blipFill>
          <a:blip r:embed="rId3"/>
          <a:stretch>
            <a:fillRect/>
          </a:stretch>
        </p:blipFill>
        <p:spPr>
          <a:xfrm>
            <a:off x="7124700" y="1968500"/>
            <a:ext cx="4394200" cy="2416810"/>
          </a:xfrm>
          <a:prstGeom prst="rect">
            <a:avLst/>
          </a:prstGeom>
        </p:spPr>
      </p:pic>
      <p:sp>
        <p:nvSpPr>
          <p:cNvPr id="12" name="text"/>
          <p:cNvSpPr txBox="1"/>
          <p:nvPr/>
        </p:nvSpPr>
        <p:spPr>
          <a:xfrm>
            <a:off x="7010400" y="4563110"/>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9.0 V divider of 6.0 kΩ over 3.0 kΩ with a voltmeter of stated resistance 6.0 kΩ wired across the lower resistor, drawn as a branch of the circuit rather than as an observer of it.</a:t>
            </a:r>
          </a:p>
        </p:txBody>
      </p:sp>
      <p:sp>
        <p:nvSpPr>
          <p:cNvPr id="13" name="text"/>
          <p:cNvSpPr txBox="1"/>
          <p:nvPr/>
        </p:nvSpPr>
        <p:spPr>
          <a:xfrm>
            <a:off x="7010400" y="540639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POTENTIAL DIVIDERS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Potential Dividers.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668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Less than 3.0 V</a:t>
            </a:r>
          </a:p>
        </p:txBody>
      </p:sp>
      <p:sp>
        <p:nvSpPr>
          <p:cNvPr id="7" name="text"/>
          <p:cNvSpPr txBox="1"/>
          <p:nvPr/>
        </p:nvSpPr>
        <p:spPr>
          <a:xfrm>
            <a:off x="558800" y="31136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32124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meter is drawn as a branch of the circuit because that is what it is. Its 6.0 kΩ sits in parallel with the 3.0 kΩ it came to measure, and that pair combines to 2.0 kΩ — so the divider the supply now sees is 6.0 kΩ over 2.0 kΩ, and the lower share falls to 9.0 × 2/8 = 2.25 V. The reading is honest about the circuit that exists while the meter is attached; it is the circuit that has changed. Use a meter whose resistance is far larger than R₂ and the disturbance becomes negligible.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CIRCUITS  ·  POTENTIAL DIVIDERS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Circuits — Potential Dividers.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R₁ = 470 Ω sits on top of variable R₂ across 12 V. What must R₂ be for the output across it to read 4.0 V?</a:t>
            </a:r>
          </a:p>
        </p:txBody>
      </p:sp>
      <p:sp>
        <p:nvSpPr>
          <p:cNvPr id="7" name="option-letter"/>
          <p:cNvSpPr txBox="1"/>
          <p:nvPr/>
        </p:nvSpPr>
        <p:spPr>
          <a:xfrm>
            <a:off x="558800" y="2618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618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235 Ω</a:t>
            </a:r>
          </a:p>
        </p:txBody>
      </p:sp>
      <p:sp>
        <p:nvSpPr>
          <p:cNvPr id="9" name="option-letter"/>
          <p:cNvSpPr txBox="1"/>
          <p:nvPr/>
        </p:nvSpPr>
        <p:spPr>
          <a:xfrm>
            <a:off x="558800" y="2999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2999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940 Ω</a:t>
            </a:r>
          </a:p>
        </p:txBody>
      </p:sp>
      <p:sp>
        <p:nvSpPr>
          <p:cNvPr id="11" name="option-letter"/>
          <p:cNvSpPr txBox="1"/>
          <p:nvPr/>
        </p:nvSpPr>
        <p:spPr>
          <a:xfrm>
            <a:off x="558800" y="3380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380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1645 Ω</a:t>
            </a:r>
          </a:p>
        </p:txBody>
      </p:sp>
      <p:sp>
        <p:nvSpPr>
          <p:cNvPr id="13" name="panel"/>
          <p:cNvSpPr/>
          <p:nvPr/>
        </p:nvSpPr>
        <p:spPr>
          <a:xfrm>
            <a:off x="7010400" y="1854200"/>
            <a:ext cx="4622800" cy="2645410"/>
          </a:xfrm>
          <a:prstGeom prst="rect">
            <a:avLst/>
          </a:prstGeom>
          <a:solidFill>
            <a:srgbClr val="FFFFFF"/>
          </a:solidFill>
          <a:ln w="9525">
            <a:solidFill>
              <a:srgbClr val="C6C8BB"/>
            </a:solidFill>
          </a:ln>
        </p:spPr>
      </p:sp>
      <p:pic>
        <p:nvPicPr>
          <p:cNvPr id="14" name="A 12 V cell across a fixed 470 Ω resistor sitting above a variable resistor R₂, with the output terminals tapped from the junction between the two and from the bottom rail, so Vout is the share taken by R₂ alone." descr="A 12 V cell across a fixed 470 Ω resistor sitting above a variable resistor R₂, with the output terminals tapped from the junction between the two and from the bottom rail, so Vout is the share taken by R₂ alone."/>
          <p:cNvPicPr>
            <a:picLocks noChangeAspect="1"/>
          </p:cNvPicPr>
          <p:nvPr/>
        </p:nvPicPr>
        <p:blipFill>
          <a:blip r:embed="rId3"/>
          <a:stretch>
            <a:fillRect/>
          </a:stretch>
        </p:blipFill>
        <p:spPr>
          <a:xfrm>
            <a:off x="7124700" y="1968500"/>
            <a:ext cx="4394200" cy="2416810"/>
          </a:xfrm>
          <a:prstGeom prst="rect">
            <a:avLst/>
          </a:prstGeom>
        </p:spPr>
      </p:pic>
      <p:sp>
        <p:nvSpPr>
          <p:cNvPr id="15" name="text"/>
          <p:cNvSpPr txBox="1"/>
          <p:nvPr/>
        </p:nvSpPr>
        <p:spPr>
          <a:xfrm>
            <a:off x="7010400" y="4563110"/>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12 V cell across a fixed 470 Ω resistor sitting above a variable resistor R₂, with the output terminals tapped from the junction between the two and from the bottom rail, so Vout is the share taken by R₂ alone.</a:t>
            </a:r>
          </a:p>
        </p:txBody>
      </p:sp>
      <p:sp>
        <p:nvSpPr>
          <p:cNvPr id="16" name="text"/>
          <p:cNvSpPr txBox="1"/>
          <p:nvPr/>
        </p:nvSpPr>
        <p:spPr>
          <a:xfrm>
            <a:off x="7010400" y="540639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POTENTIAL DIVIDERS</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Potential Dividers.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235 Ω</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Vout/Vin = 1/3, so R₂/(R₁+R₂) = 1/3 giving R₂ = R₁/2 = 235 Ω.</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Correct. Vout/Vin = 4/12 = 1/3, so R₂/(R₁ + R₂) = 1/3, which makes R₂ half of R₁: 235 Ω.</a:t>
            </a:r>
          </a:p>
        </p:txBody>
      </p:sp>
      <p:sp>
        <p:nvSpPr>
          <p:cNvPr id="11" name="text"/>
          <p:cNvSpPr txBox="1"/>
          <p:nvPr/>
        </p:nvSpPr>
        <p:spPr>
          <a:xfrm>
            <a:off x="558800" y="366268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940 Ω is 2 × 470 — the right ratio applied to the wrong resistor. R₁ takes the 8 V and R₂ the 4 V, so it is R₁ that must be twice R₂. Put 940 Ω underneath and the output would come out at 8.0 V.</a:t>
            </a:r>
          </a:p>
        </p:txBody>
      </p:sp>
      <p:sp>
        <p:nvSpPr>
          <p:cNvPr id="12" name="text"/>
          <p:cNvSpPr txBox="1"/>
          <p:nvPr/>
        </p:nvSpPr>
        <p:spPr>
          <a:xfrm>
            <a:off x="558800" y="41554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1645 Ω would put 9.3 V across the lower resistor, more than three quarters of the supply. The sanity check that catches this needs no algebra at all: 4.0 V is less than half of 12 V, so the lower resistor has to be the smaller of the two.</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CIRCUITS  ·  POTENTIAL DIVIDERS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Circuits — Potential Dividers.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divider (R₁ = 6.0 kΩ over R₂ = 3.0 kΩ, Vin = 9.0 V) is measured with a voltmeter of resistance 6.0 kΩ across R₂. What does the meter read, and what was the unloaded value?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POTENTIAL DIVIDERS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Potential Dividers.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divider (R₁ = 6.0 kΩ over R₂ = 3.0 kΩ, Vin = 9.0 V) is measured with a voltmeter of resistance 6.0 kΩ across R₂. What does the meter read, and what was the unloaded value?</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Unloaded: 9.0 × 3/9 = 3.0 V.</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Meter loads R₂: 3k ∥ 6k = 2.0 kΩ.</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Reading = 9.0 × 2/(6 + 2) = 2.25 V — the act of measuring dropped it 25%.</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POTENTIAL DIVIDERS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Potential Dividers.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2.25 V measured vs 3.0 V unloaded — loading error</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CIRCUITS  ·  POTENTIAL DIVIDERS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Circuits — Potential Dividers.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Design a divider from a 12 V supply giving 5.0 V output that sags less than 0.25 V when a 10 kΩ load connects. Choose sensible resistor values and verify.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POTENTIAL DIVIDERS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Potential Dividers.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100" b="1" i="0" dirty="0">
                <a:solidFill>
                  <a:srgbClr val="102E29"/>
                </a:solidFill>
                <a:latin typeface="Arial"/>
                <a:cs typeface="Arial"/>
              </a:rPr>
              <a:t>A divider is built to give exactly 5.0 V. You connect it to the thing it was designed to drive and it reads 3.3 V. Nothing is broken. What happened?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Ten volts in, two equal 1 kΩ resistors, output taken across the lower one. On the bench with a meter it read 5.0 V all afternoon.</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196469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The load. Hanging 1 kΩ across the lower resistor puts two 1 kΩ resistors in parallel there, so the bottom of the divider is now 500 Ω, not 1000 Ω — and 500 out of 1500 is a third of the supply, which is 3.3 V. The formula never promised otherwise: it assumes the output draws no current, and a load comparable with R₂ makes that assumption false.</a:t>
            </a:r>
          </a:p>
        </p:txBody>
      </p:sp>
      <p:sp>
        <p:nvSpPr>
          <p:cNvPr id="9" name="panel"/>
          <p:cNvSpPr/>
          <p:nvPr/>
        </p:nvSpPr>
        <p:spPr>
          <a:xfrm>
            <a:off x="7010400" y="1854200"/>
            <a:ext cx="4622800" cy="2645410"/>
          </a:xfrm>
          <a:prstGeom prst="rect">
            <a:avLst/>
          </a:prstGeom>
          <a:solidFill>
            <a:srgbClr val="FFFFFF"/>
          </a:solidFill>
          <a:ln w="9525">
            <a:solidFill>
              <a:srgbClr val="C6C8BB"/>
            </a:solidFill>
          </a:ln>
        </p:spPr>
      </p:sp>
      <p:pic>
        <p:nvPicPr>
          <p:cNvPr id="10" name="A 9.0 V divider of 6.0 kΩ over 3.0 kΩ with a voltmeter of stated resistance 6.0 kΩ wired across the lower resistor, drawn as a branch of the circuit rather than as an observer of it." descr="A 9.0 V divider of 6.0 kΩ over 3.0 kΩ with a voltmeter of stated resistance 6.0 kΩ wired across the lower resistor, drawn as a branch of the circuit rather than as an observer of it."/>
          <p:cNvPicPr>
            <a:picLocks noChangeAspect="1"/>
          </p:cNvPicPr>
          <p:nvPr/>
        </p:nvPicPr>
        <p:blipFill>
          <a:blip r:embed="rId3"/>
          <a:stretch>
            <a:fillRect/>
          </a:stretch>
        </p:blipFill>
        <p:spPr>
          <a:xfrm>
            <a:off x="7124700" y="1968500"/>
            <a:ext cx="4394200" cy="2416810"/>
          </a:xfrm>
          <a:prstGeom prst="rect">
            <a:avLst/>
          </a:prstGeom>
        </p:spPr>
      </p:pic>
      <p:sp>
        <p:nvSpPr>
          <p:cNvPr id="11" name="text"/>
          <p:cNvSpPr txBox="1"/>
          <p:nvPr/>
        </p:nvSpPr>
        <p:spPr>
          <a:xfrm>
            <a:off x="7010400" y="4563110"/>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9.0 V divider of 6.0 kΩ over 3.0 kΩ with a voltmeter of stated resistance 6.0 kΩ wired across the lower resistor, drawn as a branch of the circuit rather than as an observer of it.</a:t>
            </a:r>
          </a:p>
        </p:txBody>
      </p:sp>
      <p:sp>
        <p:nvSpPr>
          <p:cNvPr id="12" name="text"/>
          <p:cNvSpPr txBox="1"/>
          <p:nvPr/>
        </p:nvSpPr>
        <p:spPr>
          <a:xfrm>
            <a:off x="7010400" y="540639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POTENTIAL DIVIDERS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Potential Dividers.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Design a divider from a 12 V supply giving 5.0 V output that sags less than 0.25 V when a 10 kΩ load connects. Choose sensible resistor values and verify.</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Rule of thumb: divider current ≫ load current → make R₂ ≪ load. Try R₂ = 1.0 kΩ: need R₁ = R₂(12 − 5)/5 = 1.4 kΩ.</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Loaded: R₂ ∥ 10k = 0.909 kΩ → Vout = 12 × 0.909/(1.4 + 0.909) ≈ 4.72 V — sag 0.28 V, marginal.</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Halve to R₂ = 500 Ω, R₁ = 700 Ω: loaded R₂′ = 476 Ω → Vout = 12 × 476/1176 ≈ 4.86 V — sag 0.14 V ✓.</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POTENTIAL DIVIDERS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Potential Dividers.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R₁ = 700 Ω, R₂ = 500 Ω: 5.0 V unloaded, ≈ 4.86 V loaded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CIRCUITS  ·  POTENTIAL DIVIDERS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Circuits — Potential Dividers.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ADVANCED CIRCUITS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14.6 Potentiometer Circuits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https://giophysics.com/chapter-23/potentiometer-circuits/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https://giophysics.com/chapter-23/potential-dividers/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https://giophysics.com/chapter-23/presentation/?lesson=dividers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Advanced Circuits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https://giophysics.com/chapter-23/</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https://giophysics.com/downloads/23-5-potential-dividers.pdf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POTENTIAL DIVIDERS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Potential Dividers.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 potential divider is a pair of series resistors used to produce an output voltage that is a chosen fraction of the input voltage.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POTENTIAL DIVIDERS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Potential Dividers.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With R₁ = R₂ across 12 V, the output across R₂ is exactly 6 V — the voltage divides evenly between equal resistors.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POTENTIAL DIVIDERS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Potential Dividers.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Share a voltage in a chosen ratio</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same current flows through both resistors, so each takes a share of the input voltage proportional to its resistance: Vout = Vin × R₂/(R₁ + R₂). Replace R₁ or R₂ with a thermistor or LDR and Vout becomes a signal that follows temperature or light.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POTENTIAL DIVIDERS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Potential Dividers.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Slide the tap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potentiometer (three-terminal variable resistor) is a continuously adjustable divider: the wiper taps any fraction from 0 to Vin.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POTENTIAL DIVIDERS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Potential Dividers.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Design the ratio</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Need 4 V from 12 V? Make R₂ half of R₁... no — make R₂/(R₁+R₂) = 1/3, for example 470 Ω and 940 Ω. State the ratio first, then pick values.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POTENTIAL DIVIDERS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Potential Dividers.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Loading warning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Connecting a load across R₂ reduces the effective bottom resistance, so the real output dips below the unloaded formula's prediction.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POTENTIAL DIVIDERS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Potential Dividers.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Advanced Circuits — Potential Dividers</dc:title>
  <dc:subject>Advanced Circuits</dc:subject>
  <dc:creator>GioPhysics</dc:creator>
  <cp:keywords>lesson, Advanced Circuits, chapter-23,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