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Advanced Circuits — E.m.f. &amp; Internal Resistance. Lesson 4 of 7.</a:t>
            </a:r>
          </a:p>
          <a:p>
            <a:pPr marL="0" indent="0">
              <a:buNone/>
            </a:pPr>
            <a:r>
              <a:rPr lang="en-GB" sz="1200" dirty="0"/>
              <a:t>[Intro] A source's e.m.f. is the energy it gives each coulomb; its internal resistance is the opposition inside the source itself. Draw current and the terminal voltage sags below the e.m.f. — the 'lost volts'.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https://giophysics.com/chapter-23/emf-internal-resistance/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The circuit equation: E = IR + Ir</a:t>
            </a:r>
          </a:p>
          <a:p>
            <a:pPr marL="0" indent="0">
              <a:buNone/>
            </a:pPr>
            <a:r>
              <a:rPr lang="en-GB" sz="1200" dirty="0"/>
              <a:t>[In plain English] The source's energy per coulomb is spent in two places: the useful load (IR) and the source's own insides (Ir).</a:t>
            </a:r>
          </a:p>
          <a:p>
            <a:pPr marL="0" indent="0">
              <a:buNone/>
            </a:pPr>
            <a:r>
              <a:rPr lang="en-GB" sz="1200" dirty="0"/>
              <a:t>[Note] E.m.f. shared between load and interior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Terminal p.d.: V = E − Ir</a:t>
            </a:r>
          </a:p>
          <a:p>
            <a:pPr marL="0" indent="0">
              <a:buNone/>
            </a:pPr>
            <a:r>
              <a:rPr lang="en-GB" sz="1200" dirty="0"/>
              <a:t>[In plain English] What the terminals actually deliver: the e.m.f. minus the volts lost inside — a straight V–I graph with intercept E and slope −r.</a:t>
            </a:r>
          </a:p>
          <a:p>
            <a:pPr marL="0" indent="0">
              <a:buNone/>
            </a:pPr>
            <a:r>
              <a:rPr lang="en-GB" sz="1200" dirty="0"/>
              <a:t>[Note] Open circuit: V = E; more current, less V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Maximum current: I_max = E/r</a:t>
            </a:r>
          </a:p>
          <a:p>
            <a:pPr marL="0" indent="0">
              <a:buNone/>
            </a:pPr>
            <a:r>
              <a:rPr lang="en-GB" sz="1200" dirty="0"/>
              <a:t>[In plain English] Short the terminals and only the internal resistance limits the current — the largest, and most dangerous, current the source can supply.</a:t>
            </a:r>
          </a:p>
          <a:p>
            <a:pPr marL="0" indent="0">
              <a:buNone/>
            </a:pPr>
            <a:r>
              <a:rPr lang="en-GB" sz="1200" dirty="0"/>
              <a:t>[Note] Short circuit, R ≈ 0 — dangerous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[Topology] Nodes are the points where connections meet; branches are the components between them. The live version switches between series, parallel and bridge and can hide the values.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The terminal p.d. is not fixed at the battery's label value. It equals the e.m.f. only when no current flows; on load it always reads lower by the lost volts Ir — and when charging, higher.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cell of e.m.f. 1.5 V and internal resistance 0.50 Ω supplies 0.60 A. Find the terminal p.d.</a:t>
            </a:r>
          </a:p>
          <a:p>
            <a:pPr marL="0" indent="0">
              <a:buNone/>
            </a:pPr>
            <a:r>
              <a:rPr lang="en-GB" sz="1200" dirty="0"/>
              <a:t>[Answer] V = 1.2 V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Lost volts = Ir = 0.60 × 0.50 = 0.30 V.</a:t>
            </a:r>
          </a:p>
          <a:p>
            <a:pPr marL="0" indent="0">
              <a:buNone/>
            </a:pPr>
            <a:r>
              <a:rPr lang="en-GB" sz="1200" dirty="0"/>
              <a:t>[Step 2] V = E − Ir = 1.5 − 0.30 = 1.2 V.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= 1.2 V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Three 1.5 V cells in series drive 0.27 A through a 15 Ω bulb. Find the internal resistance of each cell.</a:t>
            </a:r>
          </a:p>
          <a:p>
            <a:pPr marL="0" indent="0">
              <a:buNone/>
            </a:pPr>
            <a:r>
              <a:rPr lang="en-GB" sz="1200" dirty="0"/>
              <a:t>[Answer] r ≈ 0.56 Ω per cell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Total e.m.f. E = 3 × 1.5 = 4.5 V; total internal resistance 3r.</a:t>
            </a:r>
          </a:p>
          <a:p>
            <a:pPr marL="0" indent="0">
              <a:buNone/>
            </a:pPr>
            <a:r>
              <a:rPr lang="en-GB" sz="1200" dirty="0"/>
              <a:t>[Step 2] E = I(R + 3r): 4.5 = 0.27 × (15 + 3r).</a:t>
            </a:r>
          </a:p>
          <a:p>
            <a:pPr marL="0" indent="0">
              <a:buNone/>
            </a:pPr>
            <a:r>
              <a:rPr lang="en-GB" sz="1200" dirty="0"/>
              <a:t>[Step 3] 15 + 3r = 16.7, so 3r = 1.7 and r ≈ 0.56 Ω.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Voltage &amp; e.m.f.; Kirchhoff's laws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 ≈ 0.56 Ω per cell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4 is wrong] The minus sign has been carried into the answer. It belongs to the equation, not to the resistance: V = E − Ir already contains the negative, so the gradient of the plotted line is −r and r is its magnitude. A negative internal resistance would mean the terminal p.d. rising as more current is drawn, which is a battery that gives out more the harder you push it.</a:t>
            </a:r>
          </a:p>
          <a:p>
            <a:pPr marL="0" indent="0">
              <a:buNone/>
            </a:pPr>
            <a:r>
              <a:rPr lang="en-GB" sz="1200" dirty="0"/>
              <a:t>[It should say] The gradient is −r = −0.40 Ω/A, so r = 0.40 Ω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switch is closed and current is flowing. Does the voltmeter across the terminals read E?</a:t>
            </a:r>
          </a:p>
          <a:p>
            <a:pPr marL="0" indent="0">
              <a:buNone/>
            </a:pPr>
            <a:r>
              <a:rPr lang="en-GB" sz="1200" dirty="0"/>
              <a:t>[Options] A Yes — E is the battery's voltage, and that is what a voltmeter across it reads   B No, it reads less than E, by Ir   C No, it reads more than E, because the current adds to it</a:t>
            </a:r>
          </a:p>
          <a:p>
            <a:pPr marL="0" indent="0">
              <a:buNone/>
            </a:pPr>
            <a:r>
              <a:rPr lang="en-GB" sz="1200" dirty="0"/>
              <a:t>[Figure] A dashed outline encloses a cell of e.m.f. E in series with its internal resistance r; outside it the current I passes an ammeter on the way to an external resistor R, and a voltmeter is connected across the pair of terminals where the dashed box meets the circuit.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No, it reads less than E, by Ir. The dashed box in the drawing is the whole point: the seat of e.m.f. and the internal resistance are both inside it, and the voltmeter is outside, across the terminals. Every coulomb that leaves has already paid Ir crossing r on its way out, so what the meter sees is what is left: V = E − Ir. Open the switch and the same meter climbs to E, because with no current there is nothing to lose — which is the only condition under which a voltmeter reads an e.m.f. at all.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battery of e.m.f. 12 V delivers 0.5 A while its terminals read 10 V. What is its internal resistance?</a:t>
            </a:r>
          </a:p>
          <a:p>
            <a:pPr marL="0" indent="0">
              <a:buNone/>
            </a:pPr>
            <a:r>
              <a:rPr lang="en-GB" sz="1200" dirty="0"/>
              <a:t>[Options] A 1 Ω   B 2 Ω   C 4 Ω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battery of e.m.f. 12 V delivers 0.5 A while its terminals read 10 V. What is its internal resistance?</a:t>
            </a:r>
          </a:p>
          <a:p>
            <a:pPr marL="0" indent="0">
              <a:buNone/>
            </a:pPr>
            <a:r>
              <a:rPr lang="en-GB" sz="1200" dirty="0"/>
              <a:t>[Option by option] A: 1 Ω is 2 V × 0.5 A — the lost volts multiplied by the current instead of divided by it. Ohm's law works the same way inside the source as outside it: r = (lost volts)/I.  B: 2 Ω is the lost volts themselves, 12 − 10 = 2, with the volts relabelled as ohms. That subtraction is the right first step; those 2 V still have to be divided by the 0.5 A that caused them.  C: Correct. Lost volts = 12 − 10 = 2 V, so r = 2 ÷ 0.5 = 4 Ω.</a:t>
            </a:r>
          </a:p>
          <a:p>
            <a:pPr marL="0" indent="0">
              <a:buNone/>
            </a:pPr>
            <a:r>
              <a:rPr lang="en-GB" sz="1200" dirty="0"/>
              <a:t>[Answer] C — 4 Ω</a:t>
            </a:r>
          </a:p>
          <a:p>
            <a:pPr marL="0" indent="0">
              <a:buNone/>
            </a:pPr>
            <a:r>
              <a:rPr lang="en-GB" sz="1200" dirty="0"/>
              <a:t>[Why] Lost volts = 12 − 10 = 2 V, so r = 2 ÷ 0.5 = 4 Ω.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battery's terminals read 11.8 V at 1.0 A and 11.0 V at 3.0 A. Find its e.m.f. and internal resistance from the V–I line.</a:t>
            </a:r>
          </a:p>
          <a:p>
            <a:pPr marL="0" indent="0">
              <a:buNone/>
            </a:pPr>
            <a:r>
              <a:rPr lang="en-GB" sz="1200" dirty="0"/>
              <a:t>[Answer] E = 12.2 V, r = 0.40 Ω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Gradient: r = ΔV/ΔI = 0.8 ÷ 2.0 = 0.40 Ω.</a:t>
            </a:r>
          </a:p>
          <a:p>
            <a:pPr marL="0" indent="0">
              <a:buNone/>
            </a:pPr>
            <a:r>
              <a:rPr lang="en-GB" sz="1200" dirty="0"/>
              <a:t>[Step 2] E = V + Ir = 11.8 + 1.0 × 0.40.</a:t>
            </a:r>
          </a:p>
          <a:p>
            <a:pPr marL="0" indent="0">
              <a:buNone/>
            </a:pPr>
            <a:r>
              <a:rPr lang="en-GB" sz="1200" dirty="0"/>
              <a:t>[Step 3] E = 12.2 V.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E = 12.2 V, r = 0.40 Ω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For a source (E, r), prove the load receiving maximum power is R = r, and find that maximum power for E = 12 V, r = 2.0 Ω. Comment on the efficiency at that point.</a:t>
            </a:r>
          </a:p>
          <a:p>
            <a:pPr marL="0" indent="0">
              <a:buNone/>
            </a:pPr>
            <a:r>
              <a:rPr lang="en-GB" sz="1200" dirty="0"/>
              <a:t>[Answer] R = r; P(max) = 18 W at 50% efficiency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You start the car at night and the headlights dim for a second. The battery still says 12 V on the label. What dimmed them? Nothing was switched off and nothing is faulty. The lights recover the instant the engine catches.</a:t>
            </a:r>
          </a:p>
          <a:p>
            <a:pPr marL="0" indent="0">
              <a:buNone/>
            </a:pPr>
            <a:r>
              <a:rPr lang="en-GB" sz="1200" dirty="0"/>
              <a:t>[Answer] The starter motor, drawing several hundred amps through the battery's own internal resistance. That 12 V is the e.m.f. — what each coulomb is handed inside the battery — but what the terminals can deliver is E − Ir, and with r a few hundredths of an ohm, 300 A costs several volts before anything outside the battery sees them. The lights are reporting the battery's insides, not a fault in the wiring.</a:t>
            </a:r>
          </a:p>
          <a:p>
            <a:pPr marL="0" indent="0">
              <a:buNone/>
            </a:pPr>
            <a:r>
              <a:rPr lang="en-GB" sz="1200" dirty="0"/>
              <a:t>[Figure] A dashed outline encloses a cell of e.m.f. E in series with its internal resistance r; outside it the current I passes an ammeter on the way to an external resistor R, and a voltmeter is connected across the pair of terminals where the dashed box meets the circuit.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P(R) = E²R/(R + r)²; dP/dR = 0 gives (R + r)² = 2R(R + r) → R = r.</a:t>
            </a:r>
          </a:p>
          <a:p>
            <a:pPr marL="0" indent="0">
              <a:buNone/>
            </a:pPr>
            <a:r>
              <a:rPr lang="en-GB" sz="1200" dirty="0"/>
              <a:t>[Step 2] P(max) = E²/(4r) = 144 ÷ 8.0 = 18 W.</a:t>
            </a:r>
          </a:p>
          <a:p>
            <a:pPr marL="0" indent="0">
              <a:buNone/>
            </a:pPr>
            <a:r>
              <a:rPr lang="en-GB" sz="1200" dirty="0"/>
              <a:t>[Step 3] At R = r half the power heats the source: efficiency is only 50% — max power ≠ max efficiency.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 = r; P(max) = 18 W at 50% efficiency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https://giophysics.com/chapter-23/presentation/?lesson=internalResistance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E.m.f. is the energy a source gives per unit charge; internal resistance is the source's own opposition, which costs 'lost volts' whenever current flows.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12 V battery with r = 2 Ω delivering 1 A shows only 10 V at its terminals — 2 V are lost inside.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E = I(R + r): the e.m.f. drives the current through both the external load and the source's own internal resistance. The terminal p.d. V = E − Ir falls as current rises, which is why headlights dim when the starter motor runs.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No current means no lost volts, so a high-resistance voltmeter across the terminals reads the e.m.f. itself.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Every ampere drawn drops Ir inside the source. Plot terminal V against I: the intercept is E and the gradient is −r.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source delivers maximum power to the load when R = r — but at only 50% efficiency, half the energy heats the source.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3/presentation/?lesson=internalResistance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2/voltage-potential-difference/" TargetMode="External"/><Relationship Id="rId4" Type="http://schemas.openxmlformats.org/officeDocument/2006/relationships/hyperlink" Target="https://giophysics.com/chapter-23/kirchhoffs-law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3/presentation/?lesson=internalResistance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3/presentation/?lesson=internalResistance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23/potential-dividers/" TargetMode="External"/><Relationship Id="rId4" Type="http://schemas.openxmlformats.org/officeDocument/2006/relationships/hyperlink" Target="https://giophysics.com/chapter-23/emf-internal-resistance/" TargetMode="External"/><Relationship Id="rId5" Type="http://schemas.openxmlformats.org/officeDocument/2006/relationships/hyperlink" Target="https://giophysics.com/chapter-23/presentation/?lesson=internalResistance" TargetMode="External"/><Relationship Id="rId6" Type="http://schemas.openxmlformats.org/officeDocument/2006/relationships/hyperlink" Target="https://giophysics.com/chapter-23/" TargetMode="External"/><Relationship Id="rId7" Type="http://schemas.openxmlformats.org/officeDocument/2006/relationships/hyperlink" Target="https://giophysics.com/downloads/23-4-emf-internal-resistance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14 · Advanced Circuits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Real batteries keep some volts back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E.m.f. &amp; Internal Resistance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source's e.m.f. is the energy it gives each coulomb; its internal resistance is the opposition inside the source itself. Draw current and the terminal voltage sags below the e.m.f. — the 'lost volts'.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4 of 7 in Advanced Circuits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https://giophysics.com/chapter-23/emf-internal-resistance/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circuit equation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 = IR + Ir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E.m.f. shared between load and interior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source's energy per coulomb is spent in two places: the useful load (IR) and the source's own insides (Ir).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Terminal p.d.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 = E − Ir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Open circuit: V = E; more current, less V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What the terminals actually deliver: the e.m.f. minus the volts lost inside — a straight V–I graph with intercept E and slope −r.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Maximum current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I_max = E/r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Short circuit, R ≈ 0 — dangerous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Short the terminals and only the internal resistance limits the current — the largest, and most dangerous, current the source can supply.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 MODEL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the topology before the values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nodes are where connections meet, branches are what lies between them</a:t>
            </a:r>
          </a:p>
        </p:txBody>
      </p:sp>
      <p:sp>
        <p:nvSpPr>
          <p:cNvPr id="6" name="panel"/>
          <p:cNvSpPr/>
          <p:nvPr/>
        </p:nvSpPr>
        <p:spPr>
          <a:xfrm>
            <a:off x="1487133" y="1854200"/>
            <a:ext cx="9217733" cy="37985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series circuit topology graph" descr="series circuit topology grap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33" y="1968500"/>
            <a:ext cx="8989133" cy="356997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71627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series network — components are branches between nodes.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Switch topology and hide the values on the live version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terminal p.d. is not fixed at the battery's label value. It equals the e.m.f. only when no current flows; on load it always reads lower by the lost volts Ir — and when charging, higher.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cell of e.m.f. 1.5 V and internal resistance 0.50 Ω supplies 0.60 A. Find the terminal p.d.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cell of e.m.f. 1.5 V and internal resistance 0.50 Ω supplies 0.60 A. Find the terminal p.d.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Lost volts = Ir = 0.60 × 0.50 = 0.30 V.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E − Ir = 1.5 − 0.30 = 1.2 V.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= 1.2 V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Three 1.5 V cells in series drive 0.27 A through a 15 Ω bulb. Find the internal resistance of each cell.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Three 1.5 V cells in series drive 0.27 A through a 15 Ω bulb. Find the internal resistance of each cell.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Total e.m.f. E = 3 × 1.5 = 4.5 V; total internal resistance 3r.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I(R + 3r): 4.5 = 0.27 × (15 + 3r).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15 + 3r = 16.7, so 3r = 1.7 and r ≈ 0.56 Ω.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Voltage &amp; e.m.f.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https://giophysics.com/chapter-22/voltage-potential-difference/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Kirchhoff's laws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https://giophysics.com/chapter-23/kirchhoffs-laws/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 ≈ 0.56 Ω per cell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battery's terminals read 11.8 V at 1.0 A and 11.0 V at 3.0 A. Find its internal resistance.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E − Ir, so the graph of V against I has gradient −r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gradient = (11.0 − 11.8) / (3.0 − 1.0) = −0.80 / 2.0 = −0.40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r = −0.40 Ω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4290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4290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and E is the intercept, 12.2 V.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38227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4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03034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minus sign has been carried into the answer. It belongs to the equation, not to the resistance: V = E − Ir already contains the negative, so the gradient of the plotted line is −r and r is its magnitude. A negative internal resistance would mean the terminal p.d. rising as more current is drawn, which is a battery that gives out more the harder you push it.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485076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05841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The gradient is −r = −0.40 Ω/A, so r = 0.40 Ω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switch is closed and current is flowing. Does the voltmeter across the terminals read E?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Yes — E is the battery's voltage, and that is what a voltmeter across it reads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800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No, it reads less than E, by Ir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4785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No, it reads more than E, because the current adds to it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28759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dashed outline encloses a cell of e.m.f. E in series with its internal resistance r; outside it the current I passes an ammeter on the way to an external resistor R, and a voltmeter is connected across the pair of terminals where the dashed box meets the circuit." descr="A dashed outline encloses a cell of e.m.f. E in series with its internal resistance r; outside it the current I passes an ammeter on the way to an external resistor R, and a voltmeter is connected across the pair of terminals where the dashed box meets the circu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05899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20529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dashed outline encloses a cell of e.m.f. E in series with its internal resistance r; outside it the current I passes an ammeter on the way to an external resistor R, and a voltmeter is connected across the pair of terminals where the dashed box meets the circuit.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24669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668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No, it reads less than E, by Ir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136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124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dashed box in the drawing is the whole point: the seat of e.m.f. and the internal resistance are both inside it, and the voltmeter is outside, across the terminals. Every coulomb that leaves has already paid Ir crossing r on its way out, so what the meter sees is what is left: V = E − Ir. Open the switch and the same meter climbs to E, because with no current there is nothing to lose — which is the only condition under which a voltmeter reads an e.m.f. at all.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battery of e.m.f. 12 V delivers 0.5 A while its terminals read 10 V. What is its internal resistance?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 Ω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2 Ω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4 Ω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C  4 Ω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Lost volts = 12 − 10 = 2 V, so r = 2 ÷ 0.5 = 4 Ω.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1 Ω is 2 V × 0.5 A — the lost volts multiplied by the current instead of divided by it. Ohm's law works the same way inside the source as outside it: r = (lost volts)/I.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2 Ω is the lost volts themselves, 12 − 10 = 2, with the volts relabelled as ohms. That subtraction is the right first step; those 2 V still have to be divided by the 0.5 A that caused them.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37007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C   Correct. Lost volts = 12 − 10 = 2 V, so r = 2 ÷ 0.5 = 4 Ω.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battery's terminals read 11.8 V at 1.0 A and 11.0 V at 3.0 A. Find its e.m.f. and internal resistance from the V–I line.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battery's terminals read 11.8 V at 1.0 A and 11.0 V at 3.0 A. Find its e.m.f. and internal resistance from the V–I line.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Gradient: r = ΔV/ΔI = 0.8 ÷ 2.0 = 0.40 Ω.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V + Ir = 11.8 + 1.0 × 0.40.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12.2 V.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E = 12.2 V, r = 0.40 Ω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For a source (E, r), prove the load receiving maximum power is R = r, and find that maximum power for E = 12 V, r = 2.0 Ω. Comment on the efficiency at that point.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You start the car at night and the headlights dim for a second. The battery still says 12 V on the label. What dimmed them?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Nothing was switched off and nothing is faulty. The lights recover the instant the engine catches.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59334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0985"/>
            <a:ext cx="6146800" cy="2245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The starter motor, drawing several hundred amps through the battery's own internal resistance. That 12 V is the e.m.f. — what each coulomb is handed inside the battery — but what the terminals can deliver is E − Ir, and with r a few hundredths of an ohm, 300 A costs several volts before anything outside the battery sees them. The lights are reporting the battery's insides, not a fault in the wiring.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28759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A dashed outline encloses a cell of e.m.f. E in series with its internal resistance r; outside it the current I passes an ammeter on the way to an external resistor R, and a voltmeter is connected across the pair of terminals where the dashed box meets the circuit." descr="A dashed outline encloses a cell of e.m.f. E in series with its internal resistance r; outside it the current I passes an ammeter on the way to an external resistor R, and a voltmeter is connected across the pair of terminals where the dashed box meets the circu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058997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20529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dashed outline encloses a cell of e.m.f. E in series with its internal resistance r; outside it the current I passes an ammeter on the way to an external resistor R, and a voltmeter is connected across the pair of terminals where the dashed box meets the circuit.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24669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For a source (E, r), prove the load receiving maximum power is R = r, and find that maximum power for E = 12 V, r = 2.0 Ω. Comment on the efficiency at that point.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P(R) = E²R/(R + r)²; dP/dR = 0 gives (R + r)² = 2R(R + r) → R = r.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P(max) = E²/(4r) = 144 ÷ 8.0 = 18 W.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R = r half the power heats the source: efficiency is only 50% — max power ≠ max efficiency.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 = r; P(max) = 18 W at 50% efficiency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ADVANCED CIRCUITS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14.5 Potential Dividers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https://giophysics.com/chapter-23/potential-dividers/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https://giophysics.com/chapter-23/emf-internal-resistance/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https://giophysics.com/chapter-23/presentation/?lesson=internalResistance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Advanced Circuits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https://giophysics.com/downloads/23-4-emf-internal-resistance.pdf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E.m.f. is the energy a source gives per unit charge; internal resistance is the source's own opposition, which costs 'lost volts' whenever current flows.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12 V battery with r = 2 Ω delivering 1 A shows only 10 V at its terminals — 2 V are lost inside.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Real batteries keep some volts back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E = I(R + r): the e.m.f. drives the current through both the external load and the source's own internal resistance. The terminal p.d. V = E − Ir falls as current rises, which is why headlights dim when the starter motor runs.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Open circuit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No current means no lost volts, so a high-resistance voltmeter across the terminals reads the e.m.f. itself.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 load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Every ampere drawn drops Ir inside the source. Plot terminal V against I: the intercept is E and the gradient is −r.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Power transfer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source delivers maximum power to the load when R = r — but at only 50% efficiency, half the energy heats the source.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E.M.F. &amp; INTERNAL RESISTANCE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E.m.f. &amp; Internal Resistance.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Circuits — E.m.f. &amp; Internal Resistance</dc:title>
  <dc:subject>Advanced Circuits</dc:subject>
  <dc:creator>GioPhysics</dc:creator>
  <cp:keywords>lesson, Advanced Circuits, chapter-23,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