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Advanced Circuits — Kirchhoff's Laws. Lesson 1 of 7.</a:t>
            </a:r>
          </a:p>
          <a:p>
            <a:pPr marL="0" indent="0">
              <a:buNone/>
            </a:pPr>
            <a:r>
              <a:rPr lang="en-GB" sz="1200" dirty="0"/>
              <a:t>[Intro] Kirchhoff's two laws are conservation of charge and conservation of energy translated into circuit language — and they solve any network that the series and parallel rules cannot.</a:t>
            </a:r>
          </a:p>
          <a:p>
            <a:pPr marL="0" indent="0">
              <a:buNone/>
            </a:pPr>
            <a:r>
              <a:rPr lang="en-GB" sz="1200" dirty="0"/>
              <a:t>[Source] https://giophysics.com/chapter-23/kirchhoffs-laws/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First law (junctions): ΣI in = ΣI out</a:t>
            </a:r>
          </a:p>
          <a:p>
            <a:pPr marL="0" indent="0">
              <a:buNone/>
            </a:pPr>
            <a:r>
              <a:rPr lang="en-GB" sz="1200" dirty="0"/>
              <a:t>[In plain English] Whatever current arrives at a junction must leave it — charge cannot be created, destroyed, or stored at a wire joint.</a:t>
            </a:r>
          </a:p>
          <a:p>
            <a:pPr marL="0" indent="0">
              <a:buNone/>
            </a:pPr>
            <a:r>
              <a:rPr lang="en-GB" sz="1200" dirty="0"/>
              <a:t>[Note] Conservation of charge at every junction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Second law (loops): ΣE = ΣIR</a:t>
            </a:r>
          </a:p>
          <a:p>
            <a:pPr marL="0" indent="0">
              <a:buNone/>
            </a:pPr>
            <a:r>
              <a:rPr lang="en-GB" sz="1200" dirty="0"/>
              <a:t>[In plain English] Travel any complete loop and the energy given per coulomb by sources equals the energy dropped per coulomb across components.</a:t>
            </a:r>
          </a:p>
          <a:p>
            <a:pPr marL="0" indent="0">
              <a:buNone/>
            </a:pPr>
            <a:r>
              <a:rPr lang="en-GB" sz="1200" dirty="0"/>
              <a:t>[Note] Conservation of energy around every loop</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Loop bookkeeping: V_IN = V₁ + V₂ + …</a:t>
            </a:r>
          </a:p>
          <a:p>
            <a:pPr marL="0" indent="0">
              <a:buNone/>
            </a:pPr>
            <a:r>
              <a:rPr lang="en-GB" sz="1200" dirty="0"/>
              <a:t>[In plain English] The supply's voltage is shared out across the components of the loop — nothing is left over and nothing extra appears.</a:t>
            </a:r>
          </a:p>
          <a:p>
            <a:pPr marL="0" indent="0">
              <a:buNone/>
            </a:pPr>
            <a:r>
              <a:rPr lang="en-GB" sz="1200" dirty="0"/>
              <a:t>[Note] One equation per independent loop</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[Topology] Nodes are the points where connections meet; branches are the components between them. The live version switches between series, parallel and bridge and can hide the values.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Kirchhoff's second law does not say every loop has the same current — it says the energy per coulomb balances. Parallel branches of one supply each obey the loop rule separately at their own currents.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Currents of 3.0 A and 2.0 A flow into a junction; one wire carries 4.0 A out. What does the remaining wire carry?</a:t>
            </a:r>
          </a:p>
          <a:p>
            <a:pPr marL="0" indent="0">
              <a:buNone/>
            </a:pPr>
            <a:r>
              <a:rPr lang="en-GB" sz="1200" dirty="0"/>
              <a:t>[Answer] 1.0 A outward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ΣI in = ΣI out: 5.0 = 4.0 + I.</a:t>
            </a:r>
          </a:p>
          <a:p>
            <a:pPr marL="0" indent="0">
              <a:buNone/>
            </a:pPr>
            <a:r>
              <a:rPr lang="en-GB" sz="1200" dirty="0"/>
              <a:t>[Step 2] I = 1.0 A out.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1.0 A outward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12 V supply drives two series resistors, 10 Ω and 30 Ω. Use the loop law to find the current and each p.d.</a:t>
            </a:r>
          </a:p>
          <a:p>
            <a:pPr marL="0" indent="0">
              <a:buNone/>
            </a:pPr>
            <a:r>
              <a:rPr lang="en-GB" sz="1200" dirty="0"/>
              <a:t>[Answer] I = 0.30 A, with 3.0 V and 9.0 V across the resistors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Loop law: 12 = I × 10 + I × 30 = 40I.</a:t>
            </a:r>
          </a:p>
          <a:p>
            <a:pPr marL="0" indent="0">
              <a:buNone/>
            </a:pPr>
            <a:r>
              <a:rPr lang="en-GB" sz="1200" dirty="0"/>
              <a:t>[Step 2] I = 0.30 A everywhere in the single loop (first law).</a:t>
            </a:r>
          </a:p>
          <a:p>
            <a:pPr marL="0" indent="0">
              <a:buNone/>
            </a:pPr>
            <a:r>
              <a:rPr lang="en-GB" sz="1200" dirty="0"/>
              <a:t>[Step 3] V₁ = 3.0 V and V₂ = 9.0 V; check 3.0 + 9.0 = 12 V.</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Series &amp; parallel; Energy conservation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0.30 A, with 3.0 V and 9.0 V across the resistors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5 is wrong] The last line subtracts a current from a voltage. The intention was right — the two drops must add to 12 V, so finding the second by subtraction is a perfectly good move — but the quantity subtracted is the current instead of the first p.d. Mixed units are the tell: volts minus amps is not a quantity at all, and 3.0 + 11.7 does not come to 12 either.</a:t>
            </a:r>
          </a:p>
          <a:p>
            <a:pPr marL="0" indent="0">
              <a:buNone/>
            </a:pPr>
            <a:r>
              <a:rPr lang="en-GB" sz="1200" dirty="0"/>
              <a:t>[It should say] V across the 30 Ω = 0.30 × 30 = 9.0 V, and 3.0 + 9.0 = 12 V as the loop rule demands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Loop A carries I₁ through 3.0 Ω and loop B carries I₂ through 6.0 Ω, both across the same 9.0 V. What does the loop rule require?</a:t>
            </a:r>
          </a:p>
          <a:p>
            <a:pPr marL="0" indent="0">
              <a:buNone/>
            </a:pPr>
            <a:r>
              <a:rPr lang="en-GB" sz="1200" dirty="0"/>
              <a:t>[Options] A I₁ = I₂ — one loop rule means one current round the circuit   B 3.0 I₁ = 6.0 I₂ = 9.0 V, so I₁ is twice I₂   C The two branches share the 9.0 V between them</a:t>
            </a:r>
          </a:p>
          <a:p>
            <a:pPr marL="0" indent="0">
              <a:buNone/>
            </a:pPr>
            <a:r>
              <a:rPr lang="en-GB" sz="1200" dirty="0"/>
              <a:t>[Figure] A 9.0 V cell between two horizontal rails, with a 3.0 Ω resistor and a 6.0 Ω resistor each bridging the rails on its own branch; the battery current is marked I and the two branch currents I₁ and I₂, with the regions labelled loop A and loop B.</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3.0 I₁ = 6.0 I₂ = 9.0 V, so I₁ is twice I₂. The second law is an energy statement, not a current statement: it says that a coulomb going round any closed loop must spend exactly what it was given. Trace loop A in the drawing — battery, 3.0 Ω, back to the battery — and the whole 9.0 V is spent in that one resistor, giving I₁ = 3.0 A. Trace loop B the same way and the same 9.0 V is spent in 6.0 Ω, giving I₂ = 1.5 A. Two different currents, both obeying the same rule, and the junction dots on the rails are where they add back together into the 4.5 A the battery supplies.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12 V battery feeds three parallel resistors: 10 Ω, 100 Ω, 40 Ω. What total current does the battery supply?</a:t>
            </a:r>
          </a:p>
          <a:p>
            <a:pPr marL="0" indent="0">
              <a:buNone/>
            </a:pPr>
            <a:r>
              <a:rPr lang="en-GB" sz="1200" dirty="0"/>
              <a:t>[Figure] Four wires meeting at a single junction dot: arrows show 3.0 A arriving from the left and 2.0 A arriving from above, 4.0 A leaving to the right, and the downward wire carries an arrow labelled only I.</a:t>
            </a:r>
          </a:p>
          <a:p>
            <a:pPr marL="0" indent="0">
              <a:buNone/>
            </a:pPr>
            <a:r>
              <a:rPr lang="en-GB" sz="1200" dirty="0"/>
              <a:t>[Options] A 1.62 A   B 0.08 A   C 3.0 A</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12 V battery feeds three parallel resistors: 10 Ω, 100 Ω, 40 Ω. What total current does the battery supply?</a:t>
            </a:r>
          </a:p>
          <a:p>
            <a:pPr marL="0" indent="0">
              <a:buNone/>
            </a:pPr>
            <a:r>
              <a:rPr lang="en-GB" sz="1200" dirty="0"/>
              <a:t>[Option by option] A: Correct. Each branch has the full 12 V across it: 1.2 A + 0.12 A + 0.3 A = 1.62 A arriving at the junction, so 1.62 A leaves the battery.  B: 0.08 A is 12 ÷ 150, with the three resistances added as though they lay one after another in a single loop. Kirchhoff's first law runs the other way here — it is the three branch currents that add, where the branches meet.  C: 3.0 A treats each extra branch as though it roughly doubled the current. A branch's share is fixed by its own resistance and nothing else: 12/10 = 1.2 A, 12/40 = 0.3 A, and 12/100 = 0.12 A, so the 100 Ω branch is very nearly an open circuit beside the 10 Ω one. The three add to 1.62 A.</a:t>
            </a:r>
          </a:p>
          <a:p>
            <a:pPr marL="0" indent="0">
              <a:buNone/>
            </a:pPr>
            <a:r>
              <a:rPr lang="en-GB" sz="1200" dirty="0"/>
              <a:t>[Answer] A — 1.62 A</a:t>
            </a:r>
          </a:p>
          <a:p>
            <a:pPr marL="0" indent="0">
              <a:buNone/>
            </a:pPr>
            <a:r>
              <a:rPr lang="en-GB" sz="1200" dirty="0"/>
              <a:t>[Why] Each branch sees 12 V: 1.2 + 0.12 + 0.3 = 1.62 A into the junction, so 1.62 A from the battery.</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9.0 V battery feeds two parallel branches: 3.0 Ω and 6.0 Ω. Use both of Kirchhoff's laws to find all three currents.</a:t>
            </a:r>
          </a:p>
          <a:p>
            <a:pPr marL="0" indent="0">
              <a:buNone/>
            </a:pPr>
            <a:r>
              <a:rPr lang="en-GB" sz="1200" dirty="0"/>
              <a:t>[Answer] 3.0 A, 1.5 A, and 4.5 A from the battery</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Loop law per branch: I₁ = 9/3 = 3.0 A; I₂ = 9/6 = 1.5 A.</a:t>
            </a:r>
          </a:p>
          <a:p>
            <a:pPr marL="0" indent="0">
              <a:buNone/>
            </a:pPr>
            <a:r>
              <a:rPr lang="en-GB" sz="1200" dirty="0"/>
              <a:t>[Step 2] Junction law: supply current = 3.0 + 1.5.</a:t>
            </a:r>
          </a:p>
          <a:p>
            <a:pPr marL="0" indent="0">
              <a:buNone/>
            </a:pPr>
            <a:r>
              <a:rPr lang="en-GB" sz="1200" dirty="0"/>
              <a:t>[Step 3] I = 4.5 A.</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3.0 A, 1.5 A, and 4.5 A from the battery</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batteries face each other: E₁ = 12 V (r = 1.0 Ω) and E₂ = 9.0 V (r = 0.5 Ω) drive a 4.5 Ω resistor in one loop, e.m.f.s opposing. Find the current and each battery's terminal p.d.</a:t>
            </a:r>
          </a:p>
          <a:p>
            <a:pPr marL="0" indent="0">
              <a:buNone/>
            </a:pPr>
            <a:r>
              <a:rPr lang="en-GB" sz="1200" dirty="0"/>
              <a:t>[Answer] I = 0.50 A; terminals read 11.5 V and 9.25 V</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identical lamps are lit in parallel. You unscrew one. What happens to the current in the other? Both lamps were drawing the same current a moment ago. Now there is only one path left for the battery to push charge through.</a:t>
            </a:r>
          </a:p>
          <a:p>
            <a:pPr marL="0" indent="0">
              <a:buNone/>
            </a:pPr>
            <a:r>
              <a:rPr lang="en-GB" sz="1200" dirty="0"/>
              <a:t>[Answer] Nothing at all. The remaining lamp still has the whole supply p.d. across it, so it still carries exactly the current it did before and glows exactly as brightly. What changes is the total the battery has to deliver, which halves. The current was never a fixed ration being shared out between the two.</a:t>
            </a:r>
          </a:p>
          <a:p>
            <a:pPr marL="0" indent="0">
              <a:buNone/>
            </a:pPr>
            <a:r>
              <a:rPr lang="en-GB" sz="1200" dirty="0"/>
              <a:t>[Figure] A 9.0 V cell between two horizontal rails, with a 3.0 Ω resistor and a 6.0 Ω resistor each bridging the rails on its own branch; the battery current is marked I and the two branch currents I₁ and I₂, with the regions labelled loop A and loop B.</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Net e.m.f. = 12 − 9.0 = 3.0 V around the loop; total resistance = 1.0 + 0.5 + 4.5 = 6.0 Ω.</a:t>
            </a:r>
          </a:p>
          <a:p>
            <a:pPr marL="0" indent="0">
              <a:buNone/>
            </a:pPr>
            <a:r>
              <a:rPr lang="en-GB" sz="1200" dirty="0"/>
              <a:t>[Step 2] I = 3.0 ÷ 6.0 = 0.50 A, driven by the stronger battery; the 9 V battery is being charged.</a:t>
            </a:r>
          </a:p>
          <a:p>
            <a:pPr marL="0" indent="0">
              <a:buNone/>
            </a:pPr>
            <a:r>
              <a:rPr lang="en-GB" sz="1200" dirty="0"/>
              <a:t>[Step 3] V₁ = 12 − 0.5 × 1.0 = 11.5 V; V₂ = 9.0 + 0.5 × 0.5 = 9.25 V (charging raises its terminal p.d.).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0.50 A; terminals read 11.5 V and 9.25 V</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https://giophysics.com/chapter-23/presentation/?lesson=kirchhoff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Kirchhoff's first law: currents into a junction sum to the currents out. Second law: around any loop, supplied e.m.f. equals the sum of potential drops.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If 5 A enters a junction and 2 A leaves along one wire, the other wire must carry 3 A away — charge is conserved.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At any junction, the current in equals the current out, because charge cannot pile up or vanish. Around any closed loop, the e.m.f.s equal the sum of the potential drops, because each coulomb must spend exactly the energy it was given.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Assign a direction to each unknown current. A negative answer simply means the true current flows the other way.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One junction equation per junction (minus one), one loop equation per independent loop. Cross a component against the current and the p.d. counts negative.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Two unknowns need two equations; three need three. The laws always supply exactly enough.</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23/presentation/?lesson=kirchhof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2/series-parallel-circuits/" TargetMode="External"/><Relationship Id="rId4" Type="http://schemas.openxmlformats.org/officeDocument/2006/relationships/hyperlink" Target="https://giophysics.com/chapter-6/energy-conversion-conserv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3/presentation/?lesson=kirchhoff"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hyperlink" Target="https://giophysics.com/chapter-23/presentation/?lesson=kirchhoff"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3/presentation/?lesson=kirchhoff"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3/non-ohmic-components/" TargetMode="External"/><Relationship Id="rId4" Type="http://schemas.openxmlformats.org/officeDocument/2006/relationships/hyperlink" Target="https://giophysics.com/chapter-23/kirchhoffs-laws/" TargetMode="External"/><Relationship Id="rId5" Type="http://schemas.openxmlformats.org/officeDocument/2006/relationships/hyperlink" Target="https://giophysics.com/chapter-23/presentation/?lesson=kirchhoff" TargetMode="External"/><Relationship Id="rId6" Type="http://schemas.openxmlformats.org/officeDocument/2006/relationships/hyperlink" Target="https://giophysics.com/chapter-23/" TargetMode="External"/><Relationship Id="rId7" Type="http://schemas.openxmlformats.org/officeDocument/2006/relationships/hyperlink" Target="https://giophysics.com/downloads/23-1-kirchhoffs-law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14 · Advanced Circuits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Conservation, written for circuits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Kirchhoff's Laws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Kirchhoff's two laws are conservation of charge and conservation of energy translated into circuit language — and they solve any network that the series and parallel rules cannot.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7 in Advanced Circuits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https://giophysics.com/chapter-23/kirchhoffs-laws/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First law (junctions)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ΣI in = ΣI out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Conservation of charge at every junction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Whatever current arrives at a junction must leave it — charge cannot be created, destroyed, or stored at a wire joint.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Second law (loops)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ΣE = ΣIR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Conservation of energy around every loop</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Travel any complete loop and the energy given per coulomb by sources equals the energy dropped per coulomb across components.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Loop bookkeeping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V_IN = V₁ + V₂ + …</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One equation per independent loop</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supply's voltage is shared out across the components of the loop — nothing is left over and nothing extra appears.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 MODEL</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the topology before the values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nodes are where connections meet, branches are what lies between them</a:t>
            </a:r>
          </a:p>
        </p:txBody>
      </p:sp>
      <p:sp>
        <p:nvSpPr>
          <p:cNvPr id="6" name="panel"/>
          <p:cNvSpPr/>
          <p:nvPr/>
        </p:nvSpPr>
        <p:spPr>
          <a:xfrm>
            <a:off x="1487133" y="1854200"/>
            <a:ext cx="9217733" cy="3798570"/>
          </a:xfrm>
          <a:prstGeom prst="rect">
            <a:avLst/>
          </a:prstGeom>
          <a:solidFill>
            <a:srgbClr val="FFFFFF"/>
          </a:solidFill>
          <a:ln w="9525">
            <a:solidFill>
              <a:srgbClr val="C6C8BB"/>
            </a:solidFill>
          </a:ln>
        </p:spPr>
      </p:sp>
      <p:pic>
        <p:nvPicPr>
          <p:cNvPr id="7" name="bridge circuit topology graph" descr="bridge circuit topology graph"/>
          <p:cNvPicPr>
            <a:picLocks noChangeAspect="1"/>
          </p:cNvPicPr>
          <p:nvPr/>
        </p:nvPicPr>
        <p:blipFill>
          <a:blip r:embed="rId3"/>
          <a:stretch>
            <a:fillRect/>
          </a:stretch>
        </p:blipFill>
        <p:spPr>
          <a:xfrm>
            <a:off x="1601433" y="1968500"/>
            <a:ext cx="8989133" cy="3569970"/>
          </a:xfrm>
          <a:prstGeom prst="rect">
            <a:avLst/>
          </a:prstGeom>
        </p:spPr>
      </p:pic>
      <p:sp>
        <p:nvSpPr>
          <p:cNvPr id="8" name="text"/>
          <p:cNvSpPr txBox="1"/>
          <p:nvPr/>
        </p:nvSpPr>
        <p:spPr>
          <a:xfrm>
            <a:off x="558800" y="5716270"/>
            <a:ext cx="110744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bridge network — components are branches between nodes.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Switch topology and hide the values on the live version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Kirchhoff's second law does not say every loop has the same current — it says the energy per coulomb balances. Parallel branches of one supply each obey the loop rule separately at their own currents.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Currents of 3.0 A and 2.0 A flow into a junction; one wire carries 4.0 A out. What does the remaining wire carry?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Currents of 3.0 A and 2.0 A flow into a junction; one wire carries 4.0 A out. What does the remaining wire carry?</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ΣI in = ΣI out: 5.0 = 4.0 + I.</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1.0 A out.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1.0 A outward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KIRCHHOFF'S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Kirchhoff's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12 V supply drives two series resistors, 10 Ω and 30 Ω. Use the loop law to find the current and each p.d.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12 V supply drives two series resistors, 10 Ω and 30 Ω. Use the loop law to find the current and each p.d.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Loop law: 12 = I × 10 + I × 30 = 40I.</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0.30 A everywhere in the single loop (first law).</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V₁ = 3.0 V and V₂ = 9.0 V; check 3.0 + 9.0 = 12 V.</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Series &amp; parallel</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https://giophysics.com/chapter-22/series-parallel-circuits/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Energy conservation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https://giophysics.com/chapter-6/energy-conversion-conservation/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0.30 A, with 3.0 V and 9.0 V across the resistors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KIRCHHOFF'S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Kirchhoff's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12 V supply drives two series resistors, 10 Ω and 30 Ω. Find the p.d. across each.</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resistance = 10 + 30 = 40 Ω</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V/R = 12 / 40 = 0.30 A</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across the 10 Ω = 0.30 × 10 = 3.0 V</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across the 30 Ω = 12 − 0.30 = 11.7 V</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5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last line subtracts a current from a voltage. The intention was right — the two drops must add to 12 V, so finding the second by subtraction is a perfectly good move — but the quantity subtracted is the current instead of the first p.d. Mixed units are the tell: volts minus amps is not a quantity at all, and 3.0 + 11.7 does not come to 12 either.</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V across the 30 Ω = 0.30 × 30 = 9.0 V, and 3.0 + 9.0 = 12 V as the loop rule demands</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Loop A carries I₁ through 3.0 Ω and loop B carries I₂ through 6.0 Ω, both across the same 9.0 V. What does the loop rule require?</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I₁ = I₂ — one loop rule means one current round the circuit</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3.0 I₁ = 6.0 I₂ = 9.0 V, so I₁ is twice I₂</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two branches share the 9.0 V between them</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A 9.0 V cell between two horizontal rails, with a 3.0 Ω resistor and a 6.0 Ω resistor each bridging the rails on its own branch; the battery current is marked I and the two branch currents I₁ and I₂, with the regions labelled loop A and loop B." descr="A 9.0 V cell between two horizontal rails, with a 3.0 Ω resistor and a 6.0 Ω resistor each bridging the rails on its own branch; the battery current is marked I and the two branch currents I₁ and I₂, with the regions labelled loop A and loop B."/>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9.0 V cell between two horizontal rails, with a 3.0 Ω resistor and a 6.0 Ω resistor each bridging the rails on its own branch; the battery current is marked I and the two branch currents I₁ and I₂, with the regions labelled loop A and loop B.</a:t>
            </a:r>
          </a:p>
        </p:txBody>
      </p:sp>
      <p:sp>
        <p:nvSpPr>
          <p:cNvPr id="13" name="text"/>
          <p:cNvSpPr txBox="1"/>
          <p:nvPr/>
        </p:nvSpPr>
        <p:spPr>
          <a:xfrm>
            <a:off x="7010400" y="538480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3.0 I₁ = 6.0 I₂ = 9.0 V, so I₁ is twice I₂</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second law is an energy statement, not a current statement: it says that a coulomb going round any closed loop must spend exactly what it was given. Trace loop A in the drawing — battery, 3.0 Ω, back to the battery — and the whole 9.0 V is spent in that one resistor, giving I₁ = 3.0 A. Trace loop B the same way and the same 9.0 V is spent in 6.0 Ω, giving I₂ = 1.5 A. Two different currents, both obeying the same rule, and the junction dots on the rails are where they add back together into the 4.5 A the battery supplies.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KIRCHHOFF'S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Kirchhoff's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12 V battery feeds three parallel resistors: 10 Ω, 100 Ω, 40 Ω. What total current does the battery supply?</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1.62 A</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0.08 A</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3.0 A</a:t>
            </a:r>
          </a:p>
        </p:txBody>
      </p:sp>
      <p:sp>
        <p:nvSpPr>
          <p:cNvPr id="13" name="panel"/>
          <p:cNvSpPr/>
          <p:nvPr/>
        </p:nvSpPr>
        <p:spPr>
          <a:xfrm>
            <a:off x="7010400" y="1854200"/>
            <a:ext cx="4622800" cy="2425700"/>
          </a:xfrm>
          <a:prstGeom prst="rect">
            <a:avLst/>
          </a:prstGeom>
          <a:solidFill>
            <a:srgbClr val="FFFFFF"/>
          </a:solidFill>
          <a:ln w="9525">
            <a:solidFill>
              <a:srgbClr val="C6C8BB"/>
            </a:solidFill>
          </a:ln>
        </p:spPr>
      </p:sp>
      <p:pic>
        <p:nvPicPr>
          <p:cNvPr id="14" name="Four wires meeting at a single junction dot: arrows show 3.0 A arriving from the left and 2.0 A arriving from above, 4.0 A leaving to the right, and the downward wire carries an arrow labelled only I." descr="Four wires meeting at a single junction dot: arrows show 3.0 A arriving from the left and 2.0 A arriving from above, 4.0 A leaving to the right, and the downward wire carries an arrow labelled only I."/>
          <p:cNvPicPr>
            <a:picLocks noChangeAspect="1"/>
          </p:cNvPicPr>
          <p:nvPr/>
        </p:nvPicPr>
        <p:blipFill>
          <a:blip r:embed="rId3"/>
          <a:stretch>
            <a:fillRect/>
          </a:stretch>
        </p:blipFill>
        <p:spPr>
          <a:xfrm>
            <a:off x="7124700" y="1968500"/>
            <a:ext cx="4394200" cy="2197100"/>
          </a:xfrm>
          <a:prstGeom prst="rect">
            <a:avLst/>
          </a:prstGeom>
        </p:spPr>
      </p:pic>
      <p:sp>
        <p:nvSpPr>
          <p:cNvPr id="15" name="text"/>
          <p:cNvSpPr txBox="1"/>
          <p:nvPr/>
        </p:nvSpPr>
        <p:spPr>
          <a:xfrm>
            <a:off x="7010400" y="434340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Four wires meeting at a single junction dot: arrows show 3.0 A arriving from the left and 2.0 A arriving from above, 4.0 A leaving to the right, and the downward wire carries an arrow labelled only I.</a:t>
            </a:r>
          </a:p>
        </p:txBody>
      </p:sp>
      <p:sp>
        <p:nvSpPr>
          <p:cNvPr id="16" name="text"/>
          <p:cNvSpPr txBox="1"/>
          <p:nvPr/>
        </p:nvSpPr>
        <p:spPr>
          <a:xfrm>
            <a:off x="7010400" y="518668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1.62 A</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Each branch sees 12 V: 1.2 + 0.12 + 0.3 = 1.62 A into the junction, so 1.62 A from the battery.</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Each branch has the full 12 V across it: 1.2 A + 0.12 A + 0.3 A = 1.62 A arriving at the junction, so 1.62 A leaves the battery.</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0.08 A is 12 ÷ 150, with the three resistances added as though they lay one after another in a single loop. Kirchhoff's first law runs the other way here — it is the three branch currents that add, where the branches meet.</a:t>
            </a:r>
          </a:p>
        </p:txBody>
      </p:sp>
      <p:sp>
        <p:nvSpPr>
          <p:cNvPr id="12" name="text"/>
          <p:cNvSpPr txBox="1"/>
          <p:nvPr/>
        </p:nvSpPr>
        <p:spPr>
          <a:xfrm>
            <a:off x="558800" y="437007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3.0 A treats each extra branch as though it roughly doubled the current. A branch's share is fixed by its own resistance and nothing else: 12/10 = 1.2 A, 12/40 = 0.3 A, and 12/100 = 0.12 A, so the 100 Ω branch is very nearly an open circuit beside the 10 Ω one. The three add to 1.62 A.</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KIRCHHOFF'S LAWS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Kirchhoff's Laws.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9.0 V battery feeds two parallel branches: 3.0 Ω and 6.0 Ω. Use both of Kirchhoff's laws to find all three currents.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9.0 V battery feeds two parallel branches: 3.0 Ω and 6.0 Ω. Use both of Kirchhoff's laws to find all three currents.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Loop law per branch: I₁ = 9/3 = 3.0 A; I₂ = 9/6 = 1.5 A.</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Junction law: supply current = 3.0 + 1.5.</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4.5 A.</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3.0 A, 1.5 A, and 4.5 A from the battery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KIRCHHOFF'S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Kirchhoff's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batteries face each other: E₁ = 12 V (r = 1.0 Ω) and E₂ = 9.0 V (r = 0.5 Ω) drive a 4.5 Ω resistor in one loop, e.m.f.s opposing. Find the current and each battery's terminal p.d.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identical lamps are lit in parallel. You unscrew one. What happens to the current in the other?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Both lamps were drawing the same current a moment ago. Now there is only one path left for the battery to push charge through.</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Nothing at all. The remaining lamp still has the whole supply p.d. across it, so it still carries exactly the current it did before and glows exactly as brightly. What changes is the total the battery has to deliver, which halves. The current was never a fixed ration being shared out between the two.</a:t>
            </a:r>
          </a:p>
        </p:txBody>
      </p:sp>
      <p:sp>
        <p:nvSpPr>
          <p:cNvPr id="9" name="panel"/>
          <p:cNvSpPr/>
          <p:nvPr/>
        </p:nvSpPr>
        <p:spPr>
          <a:xfrm>
            <a:off x="7010400" y="1854200"/>
            <a:ext cx="4622800" cy="2425700"/>
          </a:xfrm>
          <a:prstGeom prst="rect">
            <a:avLst/>
          </a:prstGeom>
          <a:solidFill>
            <a:srgbClr val="FFFFFF"/>
          </a:solidFill>
          <a:ln w="9525">
            <a:solidFill>
              <a:srgbClr val="C6C8BB"/>
            </a:solidFill>
          </a:ln>
        </p:spPr>
      </p:sp>
      <p:pic>
        <p:nvPicPr>
          <p:cNvPr id="10" name="A 9.0 V cell between two horizontal rails, with a 3.0 Ω resistor and a 6.0 Ω resistor each bridging the rails on its own branch; the battery current is marked I and the two branch currents I₁ and I₂, with the regions labelled loop A and loop B." descr="A 9.0 V cell between two horizontal rails, with a 3.0 Ω resistor and a 6.0 Ω resistor each bridging the rails on its own branch; the battery current is marked I and the two branch currents I₁ and I₂, with the regions labelled loop A and loop B."/>
          <p:cNvPicPr>
            <a:picLocks noChangeAspect="1"/>
          </p:cNvPicPr>
          <p:nvPr/>
        </p:nvPicPr>
        <p:blipFill>
          <a:blip r:embed="rId3"/>
          <a:stretch>
            <a:fillRect/>
          </a:stretch>
        </p:blipFill>
        <p:spPr>
          <a:xfrm>
            <a:off x="7124700" y="1968500"/>
            <a:ext cx="4394200" cy="2197100"/>
          </a:xfrm>
          <a:prstGeom prst="rect">
            <a:avLst/>
          </a:prstGeom>
        </p:spPr>
      </p:pic>
      <p:sp>
        <p:nvSpPr>
          <p:cNvPr id="11" name="text"/>
          <p:cNvSpPr txBox="1"/>
          <p:nvPr/>
        </p:nvSpPr>
        <p:spPr>
          <a:xfrm>
            <a:off x="7010400" y="434340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9.0 V cell between two horizontal rails, with a 3.0 Ω resistor and a 6.0 Ω resistor each bridging the rails on its own branch; the battery current is marked I and the two branch currents I₁ and I₂, with the regions labelled loop A and loop B.</a:t>
            </a:r>
          </a:p>
        </p:txBody>
      </p:sp>
      <p:sp>
        <p:nvSpPr>
          <p:cNvPr id="12" name="text"/>
          <p:cNvSpPr txBox="1"/>
          <p:nvPr/>
        </p:nvSpPr>
        <p:spPr>
          <a:xfrm>
            <a:off x="7010400" y="538480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batteries face each other: E₁ = 12 V (r = 1.0 Ω) and E₂ = 9.0 V (r = 0.5 Ω) drive a 4.5 Ω resistor in one loop, e.m.f.s opposing. Find the current and each battery's terminal p.d.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Net e.m.f. = 12 − 9.0 = 3.0 V around the loop; total resistance = 1.0 + 0.5 + 4.5 = 6.0 Ω.</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3.0 ÷ 6.0 = 0.50 A, driven by the stronger battery; the 9 V battery is being charged.</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V₁ = 12 − 0.5 × 1.0 = 11.5 V; V₂ = 9.0 + 0.5 × 0.5 = 9.25 V (charging raises its terminal p.d.).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0.50 A; terminals read 11.5 V and 9.25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CIRCUITS  ·  KIRCHHOFF'S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Circuits — Kirchhoff's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ADVANCED CIRCUITS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14.2 Non-Ohmic Components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https://giophysics.com/chapter-23/non-ohmic-components/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https://giophysics.com/chapter-23/kirchhoffs-laws/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https://giophysics.com/chapter-23/presentation/?lesson=kirchhoff</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Advanced Circuits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https://giophysics.com/downloads/23-1-kirchhoffs-laws.pdf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Kirchhoff's first law: currents into a junction sum to the currents out. Second law: around any loop, supplied e.m.f. equals the sum of potential drops.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If 5 A enters a junction and 2 A leaves along one wire, the other wire must carry 3 A away — charge is conserved.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Conservation, written for circuits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At any junction, the current in equals the current out, because charge cannot pile up or vanish. Around any closed loop, the e.m.f.s equal the sum of the potential drops, because each coulomb must spend exactly the energy it was given.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Choose directions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Assign a direction to each unknown current. A negative answer simply means the true current flows the other way.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Write the equations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One junction equation per junction (minus one), one loop equation per independent loop. Cross a component against the current and the p.d. counts negative.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Solve simultaneously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Two unknowns need two equations; three need three. The laws always supply exactly enough.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CIRCUITS  ·  KIRCHHOFF'S LAWS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Circuits — Kirchhoff's Laws.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Circuits — Kirchhoff's Laws</dc:title>
  <dc:subject>Advanced Circuits</dc:subject>
  <dc:creator>GioPhysics</dc:creator>
  <cp:keywords>lesson, Advanced Circuits, chapter-23,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