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Advanced Circuits — Non-Ohmic Components. Lesson 2 of 7.</a:t>
            </a:r>
          </a:p>
          <a:p>
            <a:pPr marL="0" indent="0">
              <a:buNone/>
            </a:pPr>
            <a:r>
              <a:rPr lang="en-GB" sz="1200" dirty="0"/>
              <a:t>[Intro] A filament lamp heats as current grows, so its resistance climbs. A diode conducts in only one direction, and only past a threshold. Their curved I–V characteristics tell the story.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https://giophysics.com/chapter-23/non-ohmic-components/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Always true: R = V/I at each point</a:t>
            </a:r>
          </a:p>
          <a:p>
            <a:pPr marL="0" indent="0">
              <a:buNone/>
            </a:pPr>
            <a:r>
              <a:rPr lang="en-GB" sz="1200" dirty="0"/>
              <a:t>[In plain English] You can still compute resistance anywhere on the curve — it just changes from point to point.</a:t>
            </a:r>
          </a:p>
          <a:p>
            <a:pPr marL="0" indent="0">
              <a:buNone/>
            </a:pPr>
            <a:r>
              <a:rPr lang="en-GB" sz="1200" dirty="0"/>
              <a:t>[Note] A definition, not Ohm's law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Filament lamp: R rises with temperature</a:t>
            </a:r>
          </a:p>
          <a:p>
            <a:pPr marL="0" indent="0">
              <a:buNone/>
            </a:pPr>
            <a:r>
              <a:rPr lang="en-GB" sz="1200" dirty="0"/>
              <a:t>[In plain English] More current heats the filament; hotter metal scatters electrons more, so each extra volt buys less extra current.</a:t>
            </a:r>
          </a:p>
          <a:p>
            <a:pPr marL="0" indent="0">
              <a:buNone/>
            </a:pPr>
            <a:r>
              <a:rPr lang="en-GB" sz="1200" dirty="0"/>
              <a:t>[Note] The I–V curve flattens at high V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Diode: conducts for V &gt; V_threshold</a:t>
            </a:r>
          </a:p>
          <a:p>
            <a:pPr marL="0" indent="0">
              <a:buNone/>
            </a:pPr>
            <a:r>
              <a:rPr lang="en-GB" sz="1200" dirty="0"/>
              <a:t>[In plain English] A diode is a one-way valve: almost infinite resistance in reverse, and very low resistance once forward voltage passes the threshold.</a:t>
            </a:r>
          </a:p>
          <a:p>
            <a:pPr marL="0" indent="0">
              <a:buNone/>
            </a:pPr>
            <a:r>
              <a:rPr lang="en-GB" sz="1200" dirty="0"/>
              <a:t>[Note] ≈0.6 V silicon, ≈2 V typical LED; reverse ≈ no current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[Topology] Nodes are the points where connections meet; branches are the components between them. The live version switches between series, parallel and bridge and can hide the values.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A curved I–V graph does not mean R = V/I fails — it means the ratio differs at each point. Compute it point by point; do not use the gradient of a curved graph.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filament lamp's resistance is 2.0 Ω cold. Would you expect more or less than 6.0 A when 12 V is applied? Why?</a:t>
            </a:r>
          </a:p>
          <a:p>
            <a:pPr marL="0" indent="0">
              <a:buNone/>
            </a:pPr>
            <a:r>
              <a:rPr lang="en-GB" sz="1200" dirty="0"/>
              <a:t>[Answer] Less — resistance rises as it heats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Naively 12/2 = 6.0 A, but current heats the filament.</a:t>
            </a:r>
          </a:p>
          <a:p>
            <a:pPr marL="0" indent="0">
              <a:buNone/>
            </a:pPr>
            <a:r>
              <a:rPr lang="en-GB" sz="1200" dirty="0"/>
              <a:t>[Step 2] Hot resistance is higher, so the actual current is less than 6.0 A.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Less — resistance rises as it heats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From a lamp's I–V data: 2.0 V → 1.0 A and 8.0 V → 2.0 A. Show the lamp is non-ohmic.</a:t>
            </a:r>
          </a:p>
          <a:p>
            <a:pPr marL="0" indent="0">
              <a:buNone/>
            </a:pPr>
            <a:r>
              <a:rPr lang="en-GB" sz="1200" dirty="0"/>
              <a:t>[Answer] R grows from 2.0 Ω to 4.0 Ω — non-ohmic behaviour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At 2.0 V: R = 2.0 ÷ 1.0 = 2.0 Ω.</a:t>
            </a:r>
          </a:p>
          <a:p>
            <a:pPr marL="0" indent="0">
              <a:buNone/>
            </a:pPr>
            <a:r>
              <a:rPr lang="en-GB" sz="1200" dirty="0"/>
              <a:t>[Step 2] At 8.0 V: R = 8.0 ÷ 2.0 = 4.0 Ω.</a:t>
            </a:r>
          </a:p>
          <a:p>
            <a:pPr marL="0" indent="0">
              <a:buNone/>
            </a:pPr>
            <a:r>
              <a:rPr lang="en-GB" sz="1200" dirty="0"/>
              <a:t>[Step 3] Resistance changed with operating point, so I is not proportional to V.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Resistance &amp; Ohm's law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R grows from 2.0 Ω to 4.0 Ω — non-ohmic behaviour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3 is wrong] The first line had already finished the job. Trying to turn the diode's 0.60 V into a resistance and add it in series double-counts the same volt and leads straight into a circle. A conducting diode is not a resistor: it holds a roughly fixed p.d. whatever the current, so it is handled by subtracting its drop from the supply and letting the resistor take the rest.</a:t>
            </a:r>
          </a:p>
          <a:p>
            <a:pPr marL="0" indent="0">
              <a:buNone/>
            </a:pPr>
            <a:r>
              <a:rPr lang="en-GB" sz="1200" dirty="0"/>
              <a:t>[It should say] I = 5.4 / 100 = 54 mA, with 0.60 V across the diode and 5.4 V across the resistor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straight line is a metal wire at constant temperature. Where does a filament lamp's curve go — which way does it bend?</a:t>
            </a:r>
          </a:p>
          <a:p>
            <a:pPr marL="0" indent="0">
              <a:buNone/>
            </a:pPr>
            <a:r>
              <a:rPr lang="en-GB" sz="1200" dirty="0"/>
              <a:t>[Options] A It bends upward, getting steeper as the p.d. rises   B It bends over, getting shallower as the p.d. rises   C It stays straight, just with a smaller gradient</a:t>
            </a:r>
          </a:p>
          <a:p>
            <a:pPr marL="0" indent="0">
              <a:buNone/>
            </a:pPr>
            <a:r>
              <a:rPr lang="en-GB" sz="1200" dirty="0"/>
              <a:t>[Figure] Current plotted against the p.d. across the component, carrying a single straight line through the origin labelled as a metal wire held at constant temperature; the rest of the grid is empty, with no curve drawn for the filament lamp.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It bends over, getting shallower as the p.d. rises. Every extra volt pushes more current, more current means more heating, and a hotter filament resists more — so each extra volt buys less extra current than the one before it. On these axes, with current up the page, "less extra current per volt" is a line flattening off. And flattening is the same statement as R = V/I growing, because the p.d. is running ahead of the current it produces.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diode passes 20 mA at +1.0 V but 0.25 μA at −1.0 V. What is its reverse-bias resistance?</a:t>
            </a:r>
          </a:p>
          <a:p>
            <a:pPr marL="0" indent="0">
              <a:buNone/>
            </a:pPr>
            <a:r>
              <a:rPr lang="en-GB" sz="1200" dirty="0"/>
              <a:t>[Options] A 50 Ω   B 4.0 MΩ   C 0.05 Ω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diode passes 20 mA at +1.0 V but 0.25 μA at −1.0 V. What is its reverse-bias resistance?</a:t>
            </a:r>
          </a:p>
          <a:p>
            <a:pPr marL="0" indent="0">
              <a:buNone/>
            </a:pPr>
            <a:r>
              <a:rPr lang="en-GB" sz="1200" dirty="0"/>
              <a:t>[Option by option] A: 50 Ω is the right calculation on the wrong pair of readings: 1.0 V ÷ 0.020 A is the diode's forward resistance. Reverse biased it passes 0.25 μA, eighty thousand times less current for the same volt.  B: Correct. R = V/I = 1.0 ÷ (0.25 × 10⁻⁶) = 4.0 × 10⁶ Ω — effectively an open circuit.  C: 0.05 Ω is 1.0 ÷ 20, using the forward reading and treating its 20 mA as 20 A. Either slip alone still leaves an answer far too small; together they land a hundred million times below the truth.</a:t>
            </a:r>
          </a:p>
          <a:p>
            <a:pPr marL="0" indent="0">
              <a:buNone/>
            </a:pPr>
            <a:r>
              <a:rPr lang="en-GB" sz="1200" dirty="0"/>
              <a:t>[Answer] B — 4.0 MΩ</a:t>
            </a:r>
          </a:p>
          <a:p>
            <a:pPr marL="0" indent="0">
              <a:buNone/>
            </a:pPr>
            <a:r>
              <a:rPr lang="en-GB" sz="1200" dirty="0"/>
              <a:t>[Why] R = V/I = 1.0 ÷ 0.25 × 10⁻⁶ = 4.0 × 10⁶ Ω — effectively blocking. Forward: only 50 Ω.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diode (threshold 0.60 V, negligible resistance beyond it) is in series with a 100 Ω resistor across 6.0 V, forward biased. Find the current and each p.d.</a:t>
            </a:r>
          </a:p>
          <a:p>
            <a:pPr marL="0" indent="0">
              <a:buNone/>
            </a:pPr>
            <a:r>
              <a:rPr lang="en-GB" sz="1200" dirty="0"/>
              <a:t>[Answer] 54 mA; 0.60 V on the diode, 5.4 V on the resistor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The diode takes its threshold 0.60 V; the resistor gets the rest: 5.4 V.</a:t>
            </a:r>
          </a:p>
          <a:p>
            <a:pPr marL="0" indent="0">
              <a:buNone/>
            </a:pPr>
            <a:r>
              <a:rPr lang="en-GB" sz="1200" dirty="0"/>
              <a:t>[Step 2] I = 5.4 ÷ 100 = 54 mA.</a:t>
            </a:r>
          </a:p>
          <a:p>
            <a:pPr marL="0" indent="0">
              <a:buNone/>
            </a:pPr>
            <a:r>
              <a:rPr lang="en-GB" sz="1200" dirty="0"/>
              <a:t>[Step 3] Reverse the supply and the diode blocks: I ≈ 0, diode holds all 6.0 V.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54 mA; 0.60 V on the diode, 5.4 V on the resistor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An LED (threshold 2.0 V) must run at 20 mA from a 9.0 V supply. Specify the series protection resistor, its power rating, and what happens with no resistor.</a:t>
            </a:r>
          </a:p>
          <a:p>
            <a:pPr marL="0" indent="0">
              <a:buNone/>
            </a:pPr>
            <a:r>
              <a:rPr lang="en-GB" sz="1200" dirty="0"/>
              <a:t>[Answer] 350 Ω (¼ W); omitting it destroys the LED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headlamp bulb measures 2.0 Ω on a multimeter. Connected to 12 V it should draw 6.0 A — and the fuse is rated at 5 A. Does the fuse blow? The meter was clipped across the bulb cold, on the bench. The fuse is the one in the car's lighting circuit.</a:t>
            </a:r>
          </a:p>
          <a:p>
            <a:pPr marL="0" indent="0">
              <a:buNone/>
            </a:pPr>
            <a:r>
              <a:rPr lang="en-GB" sz="1200" dirty="0"/>
              <a:t>[Answer] No. The 2.0 Ω is the resistance of a cold filament, and it survives for a fraction of a second: as soon as current flows the wire climbs towards 2500 °C, its resistance rises several-fold and the current settles well under 5 A. The only moment a filament lamp comes anywhere near its cold-resistance current is the instant of switch-on — which is exactly when bulbs blow.</a:t>
            </a:r>
          </a:p>
          <a:p>
            <a:pPr marL="0" indent="0">
              <a:buNone/>
            </a:pPr>
            <a:r>
              <a:rPr lang="en-GB" sz="1200" dirty="0"/>
              <a:t>[Figure] Current plotted against the p.d. across the component, carrying a single straight line through the origin labelled as a metal wire held at constant temperature; the rest of the grid is empty, with no curve drawn for the filament lamp.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Resistor drops 9.0 − 2.0 = 7.0 V at 20 mA: R = 7.0 ÷ 0.020 = 350 Ω.</a:t>
            </a:r>
          </a:p>
          <a:p>
            <a:pPr marL="0" indent="0">
              <a:buNone/>
            </a:pPr>
            <a:r>
              <a:rPr lang="en-GB" sz="1200" dirty="0"/>
              <a:t>[Step 2] P = VI = 7.0 × 0.020 = 0.14 W → use a 0.25 W resistor.</a:t>
            </a:r>
          </a:p>
          <a:p>
            <a:pPr marL="0" indent="0">
              <a:buNone/>
            </a:pPr>
            <a:r>
              <a:rPr lang="en-GB" sz="1200" dirty="0"/>
              <a:t>[Step 3] Without it, the near-vertical diode characteristic lets current run away — the LED burns out almost instantly.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350 Ω (¼ W); omitting it destroys the LED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https://giophysics.com/chapter-23/presentation/?lesson=nonOhmic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A non-ohmic component's current is not proportional to the voltage across it, so its I–V graph is not a straight line through the origin.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filament lamp draws proportionally less extra current at high voltage because its hot filament resists more.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R = V/I still gives the resistance at any operating point, but for non-ohmic components that ratio changes along the curve. The filament lamp's graph flattens as its temperature—and resistance—rise; the diode's leaps up after its threshold voltage, and stays near zero in reverse.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The reference case: a straight line through the origin — constant R, Ohm's law obeyed.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Current heats the filament to ~2500 °C. Rising temperature raises resistance, so the I–V curve bends over symmetrically for ±V.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Forward biased past the threshold it conducts readily; reverse biased it blocks. LEDs also emit light at their higher thresholds.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3/presentation/?lesson=nonOhmic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2/resistance-ohms-law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3/presentation/?lesson=nonOhmic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3/presentation/?lesson=nonOhmic" TargetMode="Externa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23/thermistors-ldrs/" TargetMode="External"/><Relationship Id="rId4" Type="http://schemas.openxmlformats.org/officeDocument/2006/relationships/hyperlink" Target="https://giophysics.com/chapter-23/non-ohmic-components/" TargetMode="External"/><Relationship Id="rId5" Type="http://schemas.openxmlformats.org/officeDocument/2006/relationships/hyperlink" Target="https://giophysics.com/chapter-23/presentation/?lesson=nonOhmic" TargetMode="External"/><Relationship Id="rId6" Type="http://schemas.openxmlformats.org/officeDocument/2006/relationships/hyperlink" Target="https://giophysics.com/chapter-23/" TargetMode="External"/><Relationship Id="rId7" Type="http://schemas.openxmlformats.org/officeDocument/2006/relationships/hyperlink" Target="https://giophysics.com/downloads/23-2-non-ohmic-component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14 · Advanced Circuits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When the I–V line bends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Non-Ohmic Components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A filament lamp heats as current grows, so its resistance climbs. A diode conducts in only one direction, and only past a threshold. Their curved I–V characteristics tell the story.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2 of 7 in Advanced Circuits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https://giophysics.com/chapter-23/non-ohmic-components/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Always true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R = V/I at each point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definition, not Ohm's law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You can still compute resistance anywhere on the curve — it just changes from point to point.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Filament lamp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R rises with temperature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The I–V curve flattens at high V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More current heats the filament; hotter metal scatters electrons more, so each extra volt buys less extra current.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Diode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conducts for V &gt; V_threshold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≈0.6 V silicon, ≈2 V typical LED; reverse ≈ no current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diode is a one-way valve: almost infinite resistance in reverse, and very low resistance once forward voltage passes the threshold.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CIRCUIT MODEL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 the topology before the values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nodes are where connections meet, branches are what lies between them</a:t>
            </a:r>
          </a:p>
        </p:txBody>
      </p:sp>
      <p:sp>
        <p:nvSpPr>
          <p:cNvPr id="6" name="panel"/>
          <p:cNvSpPr/>
          <p:nvPr/>
        </p:nvSpPr>
        <p:spPr>
          <a:xfrm>
            <a:off x="1487133" y="1854200"/>
            <a:ext cx="9217733" cy="379857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series circuit topology graph" descr="series circuit topology grap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433" y="1968500"/>
            <a:ext cx="8989133" cy="356997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71627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series network — components are branches between nodes.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Switch topology and hide the values on the live version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 curved I–V graph does not mean R = V/I fails — it means the ratio differs at each point. Compute it point by point; do not use the gradient of a curved graph.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filament lamp's resistance is 2.0 Ω cold. Would you expect more or less than 6.0 A when 12 V is applied? Why?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filament lamp's resistance is 2.0 Ω cold. Would you expect more or less than 6.0 A when 12 V is applied? Why?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Naively 12/2 = 6.0 A, but current heats the filament.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Hot resistance is higher, so the actual current is less than 6.0 A.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Less — resistance rises as it heats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From a lamp's I–V data: 2.0 V → 1.0 A and 8.0 V → 2.0 A. Show the lamp is non-ohmic.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From a lamp's I–V data: 2.0 V → 1.0 A and 8.0 V → 2.0 A. Show the lamp is non-ohmic.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2.0 V: R = 2.0 ÷ 1.0 = 2.0 Ω.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8.0 V: R = 8.0 ÷ 2.0 = 4.0 Ω.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Resistance changed with operating point, so I is not proportional to V.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31006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31006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29736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Resistance &amp; Ohm's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3739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https://giophysics.com/chapter-22/resistance-ohms-law/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R grows from 2.0 Ω to 4.0 Ω — non-ohmic behaviour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diode (threshold 0.60 V, negligible resistance beyond it) is in series with a 100 Ω resistor across 6.0 V, forward biased. Find the current.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43967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43967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diode drops 0.60 V, so the resistor takes 6.0 − 0.60 = 5.4 V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83337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83337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diode's resistance is 0.60 / I, which must be added to the 100 Ω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22707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22707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 = 6.0 / (100 + 0.60/I)</a:t>
            </a:r>
          </a:p>
        </p:txBody>
      </p:sp>
      <p:sp>
        <p:nvSpPr>
          <p:cNvPr id="14" name="step-number"/>
          <p:cNvSpPr txBox="1"/>
          <p:nvPr/>
        </p:nvSpPr>
        <p:spPr>
          <a:xfrm>
            <a:off x="558800" y="362077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5.</a:t>
            </a:r>
          </a:p>
        </p:txBody>
      </p:sp>
      <p:sp>
        <p:nvSpPr>
          <p:cNvPr id="15" name="step"/>
          <p:cNvSpPr txBox="1"/>
          <p:nvPr/>
        </p:nvSpPr>
        <p:spPr>
          <a:xfrm>
            <a:off x="939800" y="362077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This cannot be solved without knowing I first.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401447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3 IS WRONG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22211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first line had already finished the job. Trying to turn the diode's 0.60 V into a resistance and add it in series double-counts the same volt and leads straight into a circle. A conducting diode is not a resistor: it holds a roughly fixed p.d. whatever the current, so it is handled by subtracting its drop from the supply and letting the resistor take the rest.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50425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558800" y="525018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I = 5.4 / 100 = 54 mA, with 0.60 V across the diode and 5.4 V across the resistor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straight line is a metal wire at constant temperature. Where does a filament lamp's curve go — which way does it bend?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It bends upward, getting steeper as the p.d. rises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It bends over, getting shallower as the p.d. rises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It stays straight, just with a smaller gradient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563803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Current plotted against the p.d. across the component, carrying a single straight line through the origin labelled as a metal wire held at constant temperature; the rest of the grid is empty, with no curve drawn for the filament lamp." descr="Current plotted against the p.d. across the component, carrying a single straight line through the origin labelled as a metal wire held at constant temperature; the rest of the grid is empty, with no curve drawn for the filament lamp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335203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481503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Current plotted against the p.d. across the component, carrying a single straight line through the origin labelled as a metal wire held at constant temperature; the rest of the grid is empty, with no curve drawn for the filament lamp.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324783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6214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It bends over, getting shallower as the p.d. rises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0885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16495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Every extra volt pushes more current, more current means more heating, and a hotter filament resists more — so each extra volt buys less extra current than the one before it. On these axes, with current up the page, "less extra current per volt" is a line flattening off. And flattening is the same statement as R = V/I growing, because the p.d. is running ahead of the current it produces.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diode passes 20 mA at +1.0 V but 0.25 μA at −1.0 V. What is its reverse-bias resistance?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50 Ω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4.0 MΩ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0.05 Ω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4.0 MΩ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R = V/I = 1.0 ÷ 0.25 × 10⁻⁶ = 4.0 × 10⁶ Ω — effectively blocking. Forward: only 50 Ω.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50 Ω is the right calculation on the wrong pair of readings: 1.0 V ÷ 0.020 A is the diode's forward resistance. Reverse biased it passes 0.25 μA, eighty thousand times less current for the same volt.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R = V/I = 1.0 ÷ (0.25 × 10⁻⁶) = 4.0 × 10⁶ Ω — effectively an open circuit.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0.05 Ω is 1.0 ÷ 20, using the forward reading and treating its 20 mA as 20 A. Either slip alone still leaves an answer far too small; together they land a hundred million times below the truth.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diode (threshold 0.60 V, negligible resistance beyond it) is in series with a 100 Ω resistor across 6.0 V, forward biased. Find the current and each p.d.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diode (threshold 0.60 V, negligible resistance beyond it) is in series with a 100 Ω resistor across 6.0 V, forward biased. Find the current and each p.d.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diode takes its threshold 0.60 V; the resistor gets the rest: 5.4 V.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 = 5.4 ÷ 100 = 54 mA.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Reverse the supply and the diode blocks: I ≈ 0, diode holds all 6.0 V.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54 mA; 0.60 V on the diode, 5.4 V on the resistor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An LED (threshold 2.0 V) must run at 20 mA from a 9.0 V supply. Specify the series protection resistor, its power rating, and what happens with no resistor.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102E29"/>
                </a:solidFill>
                <a:latin typeface="Arial"/>
                <a:cs typeface="Arial"/>
              </a:rPr>
              <a:t>A headlamp bulb measures 2.0 Ω on a multimeter. Connected to 12 V it should draw 6.0 A — and the fuse is rated at 5 A. Does the fuse blow?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meter was clipped across the bulb cold, on the bench. The fuse is the one in the car's lighting circuit.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593340"/>
            <a:ext cx="6146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0985"/>
            <a:ext cx="6146800" cy="1964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No. The 2.0 Ω is the resistance of a cold filament, and it survives for a fraction of a second: as soon as current flows the wire climbs towards 2500 °C, its resistance rises several-fold and the current settles well under 5 A. The only moment a filament lamp comes anywhere near its cold-resistance current is the instant of switch-on — which is exactly when bulbs blow.</a:t>
            </a:r>
          </a:p>
        </p:txBody>
      </p:sp>
      <p:sp>
        <p:nvSpPr>
          <p:cNvPr id="9" name="panel"/>
          <p:cNvSpPr/>
          <p:nvPr/>
        </p:nvSpPr>
        <p:spPr>
          <a:xfrm>
            <a:off x="7010400" y="1854200"/>
            <a:ext cx="4622800" cy="2563803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0" name="Current plotted against the p.d. across the component, carrying a single straight line through the origin labelled as a metal wire held at constant temperature; the rest of the grid is empty, with no curve drawn for the filament lamp." descr="Current plotted against the p.d. across the component, carrying a single straight line through the origin labelled as a metal wire held at constant temperature; the rest of the grid is empty, with no curve drawn for the filament lamp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335203"/>
          </a:xfrm>
          <a:prstGeom prst="rect">
            <a:avLst/>
          </a:prstGeom>
        </p:spPr>
      </p:pic>
      <p:sp>
        <p:nvSpPr>
          <p:cNvPr id="11" name="text"/>
          <p:cNvSpPr txBox="1"/>
          <p:nvPr/>
        </p:nvSpPr>
        <p:spPr>
          <a:xfrm>
            <a:off x="7010400" y="4481503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Current plotted against the p.d. across the component, carrying a single straight line through the origin labelled as a metal wire held at constant temperature; the rest of the grid is empty, with no curve drawn for the filament lamp.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7010400" y="5324783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An LED (threshold 2.0 V) must run at 20 mA from a 9.0 V supply. Specify the series protection resistor, its power rating, and what happens with no resistor.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Resistor drops 9.0 − 2.0 = 7.0 V at 20 mA: R = 7.0 ÷ 0.020 = 350 Ω.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 = VI = 7.0 × 0.020 = 0.14 W → use a 0.25 W resistor.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Without it, the near-vertical diode characteristic lets current run away — the LED burns out almost instantly.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350 Ω (¼ W); omitting it destroys the LED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ADVANCED CIRCUITS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14.3 Thermistors &amp; LDRs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https://giophysics.com/chapter-23/thermistors-ldrs/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https://giophysics.com/chapter-23/non-ohmic-components/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https://giophysics.com/chapter-23/presentation/?lesson=nonOhmic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Advanced Circuits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https://giophysics.com/downloads/23-2-non-ohmic-components.pdf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A non-ohmic component's current is not proportional to the voltage across it, so its I–V graph is not a straight line through the origin.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filament lamp draws proportionally less extra current at high voltage because its hot filament resists more.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When the I–V line bends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R = V/I still gives the resistance at any operating point, but for non-ohmic components that ratio changes along the curve. The filament lamp's graph flattens as its temperature—and resistance—rise; the diode's leaps up after its threshold voltage, and stays near zero in reverse.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Metal at constant temperature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reference case: a straight line through the origin — constant R, Ohm's law obeyed.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Filament lamp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Current heats the filament to ~2500 °C. Rising temperature raises resistance, so the I–V curve bends over symmetrically for ±V.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Semiconductor diode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Forward biased past the threshold it conducts readily; reverse biased it blocks. LEDs also emit light at their higher thresholds.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NON-OHMIC COMPONENTS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Non-Ohmic Components.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Circuits — Non-Ohmic Components</dc:title>
  <dc:subject>Advanced Circuits</dc:subject>
  <dc:creator>GioPhysics</dc:creator>
  <cp:keywords>lesson, Advanced Circuits, chapter-23,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