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Circuits — Potentiometer Circuits. Lesson 6 of 7.</a:t>
            </a:r>
          </a:p>
          <a:p>
            <a:pPr marL="0" indent="0">
              <a:buNone/>
            </a:pPr>
            <a:r>
              <a:rPr lang="en-GB" sz="1200" dirty="0"/>
              <a:t>[Intro] A potentiometer slides a contact along a uniform resistance wire, tapping any fraction of the driver voltage. At the balance point it reads an unknown e.m.f. while drawing no current from it.</a:t>
            </a:r>
          </a:p>
          <a:p>
            <a:pPr marL="0" indent="0">
              <a:buNone/>
            </a:pPr>
            <a:r>
              <a:rPr lang="en-GB" sz="1200" dirty="0"/>
              <a:t>[Source] https://giophysics.com/chapter-23/potentiometer-circuits/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Uniform wire: V ∝ ℓ</a:t>
            </a:r>
          </a:p>
          <a:p>
            <a:pPr marL="0" indent="0">
              <a:buNone/>
            </a:pPr>
            <a:r>
              <a:rPr lang="en-GB" sz="1200" dirty="0"/>
              <a:t>[In plain English] A uniform wire drops voltage evenly along its length, so the tapped length measures the tapped voltage.</a:t>
            </a:r>
          </a:p>
          <a:p>
            <a:pPr marL="0" indent="0">
              <a:buNone/>
            </a:pPr>
            <a:r>
              <a:rPr lang="en-GB" sz="1200" dirty="0"/>
              <a:t>[Note] Equal lengths tap equal voltages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Balance condition: E_unknown = V_driver·ℓ/L</a:t>
            </a:r>
          </a:p>
          <a:p>
            <a:pPr marL="0" indent="0">
              <a:buNone/>
            </a:pPr>
            <a:r>
              <a:rPr lang="en-GB" sz="1200" dirty="0"/>
              <a:t>[In plain English] At balance, the fraction of wire tapped gives the exact fraction of the driver voltage equal to the unknown e.m.f.</a:t>
            </a:r>
          </a:p>
          <a:p>
            <a:pPr marL="0" indent="0">
              <a:buNone/>
            </a:pPr>
            <a:r>
              <a:rPr lang="en-GB" sz="1200" dirty="0"/>
              <a:t>[Note] Galvanometer reads zero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Comparing two cells: E₁/E₂ = ℓ₁/ℓ₂</a:t>
            </a:r>
          </a:p>
          <a:p>
            <a:pPr marL="0" indent="0">
              <a:buNone/>
            </a:pPr>
            <a:r>
              <a:rPr lang="en-GB" sz="1200" dirty="0"/>
              <a:t>[In plain English] Balance each cell on the same wire and the ratio of balance lengths is the ratio of their e.m.f.s — no meter calibration needed.</a:t>
            </a:r>
          </a:p>
          <a:p>
            <a:pPr marL="0" indent="0">
              <a:buNone/>
            </a:pPr>
            <a:r>
              <a:rPr lang="en-GB" sz="1200" dirty="0"/>
              <a:t>[Note] Balance lengths for each cell in turn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voltmeter always draws some current, so it reads slightly less than the e.m.f. of a real cell. The potentiometer at balance draws none — that is exactly why the method is used.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potentiometer wire is driven by 2.0 V. A cell balances at 40 cm of the 100 cm wire. Find its e.m.f.</a:t>
            </a:r>
          </a:p>
          <a:p>
            <a:pPr marL="0" indent="0">
              <a:buNone/>
            </a:pPr>
            <a:r>
              <a:rPr lang="en-GB" sz="1200" dirty="0"/>
              <a:t>[Answer] 0.80 V</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V × ℓ/L = 2.0 × 0.40.</a:t>
            </a:r>
          </a:p>
          <a:p>
            <a:pPr marL="0" indent="0">
              <a:buNone/>
            </a:pPr>
            <a:r>
              <a:rPr lang="en-GB" sz="1200" dirty="0"/>
              <a:t>[Step 2] E = 0.80 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0.80 V</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Cell A balances at 40.0 cm and cell B at 62.5 cm on the same potentiometer wire. Cell A's e.m.f. is 1.02 V. Find cell B's.</a:t>
            </a:r>
          </a:p>
          <a:p>
            <a:pPr marL="0" indent="0">
              <a:buNone/>
            </a:pPr>
            <a:r>
              <a:rPr lang="en-GB" sz="1200" dirty="0"/>
              <a:t>[Answer] E_B ≈ 1.6 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E_B/E_A = ℓ_B/ℓ_A = 62.5 ÷ 40.0 = 1.5625.</a:t>
            </a:r>
          </a:p>
          <a:p>
            <a:pPr marL="0" indent="0">
              <a:buNone/>
            </a:pPr>
            <a:r>
              <a:rPr lang="en-GB" sz="1200" dirty="0"/>
              <a:t>[Step 2] E_B = 1.02 × 1.5625.</a:t>
            </a:r>
          </a:p>
          <a:p>
            <a:pPr marL="0" indent="0">
              <a:buNone/>
            </a:pPr>
            <a:r>
              <a:rPr lang="en-GB" sz="1200" dirty="0"/>
              <a:t>[Step 3] E_B ≈ 1.59 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Potential dividers; E.m.f. &amp; internal resistance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E_B ≈ 1.6 V</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proportion has been written with the lengths crossed over. The first line is stated correctly and the third follows the second faithfully, which is why the slip survives to the answer. The picture is the guard: cell B balances further along the wire, so it is balancing a larger tapped voltage and must have the larger e.m.f. Any answer below 1.02 V contradicts the apparatus.</a:t>
            </a:r>
          </a:p>
          <a:p>
            <a:pPr marL="0" indent="0">
              <a:buNone/>
            </a:pPr>
            <a:r>
              <a:rPr lang="en-GB" sz="1200" dirty="0"/>
              <a:t>[It should say] 1.02 / E(B) = 40.0 / 62.5, so E(B) = 1.02 × 62.5/40.0 = 1.6 V</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contact is slid until the galvanometer reads zero. What current then flows through the unknown cell?</a:t>
            </a:r>
          </a:p>
          <a:p>
            <a:pPr marL="0" indent="0">
              <a:buNone/>
            </a:pPr>
            <a:r>
              <a:rPr lang="en-GB" sz="1200" dirty="0"/>
              <a:t>[Options] A The same current as flows along the wire   B Zero   C A small current, set by the cell's internal resistance</a:t>
            </a:r>
          </a:p>
          <a:p>
            <a:pPr marL="0" indent="0">
              <a:buNone/>
            </a:pPr>
            <a:r>
              <a:rPr lang="en-GB" sz="1200" dirty="0"/>
              <a:t>[Figure] A 2.0 V driver cell across a uniform resistance wire running from A to B, with a sliding contact tapping a length ℓ from A; the unknown cell and a galvanometer form a second branch from A to that contact, and the galvanometer face carries no needle.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Zero. A galvanometer reading zero is a statement about its own branch — and in the drawing the unknown cell is in that branch, in series with it. So no charge is moving through the cell at all. No current through the cell means no volts lost across its internal resistance, which means the length ℓ tapped off the wire is balancing the cell's full e.m.f. and not its terminal p.d. Everything else about the method exists to reach this one condition.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With a 2.0 V driver across a 1.0 m uniform wire, a cell balances at 75 cm. What is its e.m.f.?</a:t>
            </a:r>
          </a:p>
          <a:p>
            <a:pPr marL="0" indent="0">
              <a:buNone/>
            </a:pPr>
            <a:r>
              <a:rPr lang="en-GB" sz="1200" dirty="0"/>
              <a:t>[Options] A 0.75 V   B 1.5 V   C 2.7 V</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With a 2.0 V driver across a 1.0 m uniform wire, a cell balances at 75 cm. What is its e.m.f.?</a:t>
            </a:r>
          </a:p>
          <a:p>
            <a:pPr marL="0" indent="0">
              <a:buNone/>
            </a:pPr>
            <a:r>
              <a:rPr lang="en-GB" sz="1200" dirty="0"/>
              <a:t>[Option by option] A: 0.75 is the balance length as a fraction of the wire, read off as though it were a voltage. The fraction still has to be applied to the driver: 0.75 of 2.0 V.  B: Correct. E = 2.0 × 0.75/1.00 = 1.5 V — the tapped fraction of the driver's voltage.  C: 2.7 V is 2.0 ÷ 0.75, the fraction divided in rather than multiplied by. It is also impossible on this apparatus: the driver puts only 2.0 V across the entire wire, so no length of it could ever balance a larger e.m.f. — the galvanometer would deflect the same way at both ends and never null.</a:t>
            </a:r>
          </a:p>
          <a:p>
            <a:pPr marL="0" indent="0">
              <a:buNone/>
            </a:pPr>
            <a:r>
              <a:rPr lang="en-GB" sz="1200" dirty="0"/>
              <a:t>[Answer] B — 1.5 V</a:t>
            </a:r>
          </a:p>
          <a:p>
            <a:pPr marL="0" indent="0">
              <a:buNone/>
            </a:pPr>
            <a:r>
              <a:rPr lang="en-GB" sz="1200" dirty="0"/>
              <a:t>[Why] E = 2.0 × 0.75/1.00 = 1.5 V — the tapped fraction of the driver voltage.</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With a standard cell of 1.018 V balancing at 50.9 cm, an unknown cell balances at 63.5 cm on the same wire. Find the unknown e.m.f. and explain why no wire calibration is needed.</a:t>
            </a:r>
          </a:p>
          <a:p>
            <a:pPr marL="0" indent="0">
              <a:buNone/>
            </a:pPr>
            <a:r>
              <a:rPr lang="en-GB" sz="1200" dirty="0"/>
              <a:t>[Answer] ≈ 1.27 V — ratios eliminate every wire property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E₁/E₂ = ℓ₁/ℓ₂ (same driver, same wire).</a:t>
            </a:r>
          </a:p>
          <a:p>
            <a:pPr marL="0" indent="0">
              <a:buNone/>
            </a:pPr>
            <a:r>
              <a:rPr lang="en-GB" sz="1200" dirty="0"/>
              <a:t>[Step 2] E₂ = 1.018 × 63.5 ÷ 50.9 ≈ 1.27 V.</a:t>
            </a:r>
          </a:p>
          <a:p>
            <a:pPr marL="0" indent="0">
              <a:buNone/>
            </a:pPr>
            <a:r>
              <a:rPr lang="en-GB" sz="1200" dirty="0"/>
              <a:t>[Step 3] The driver voltage and wire resistivity cancel in the ratio — only the two lengths matter.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1.27 V — ratios eliminate every wire property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cell balances at 55.0 cm on open circuit and at 49.5 cm while it drives a current through a 9.0 Ω resistor. Find the cell's internal resistance.</a:t>
            </a:r>
          </a:p>
          <a:p>
            <a:pPr marL="0" indent="0">
              <a:buNone/>
            </a:pPr>
            <a:r>
              <a:rPr lang="en-GB" sz="1200" dirty="0"/>
              <a:t>[Answer] r = 1.0 Ω</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voltmeter across a fresh 1.5 V cell reads 1.49 V. Is the meter faulty? It is a good digital meter, freshly calibrated, and the cell is new out of the packet.</a:t>
            </a:r>
          </a:p>
          <a:p>
            <a:pPr marL="0" indent="0">
              <a:buNone/>
            </a:pPr>
            <a:r>
              <a:rPr lang="en-GB" sz="1200" dirty="0"/>
              <a:t>[Answer] No — the meter is right and so is the cell. The instant the meter is connected it draws a current, tiny but not zero, and that current drops Ir inside the cell. So the meter is reading the terminal p.d., which is always a little under the e.m.f. To see the e.m.f. itself you need a measurement that draws no current at all, which is exactly what a potentiometer is for.</a:t>
            </a:r>
          </a:p>
          <a:p>
            <a:pPr marL="0" indent="0">
              <a:buNone/>
            </a:pPr>
            <a:r>
              <a:rPr lang="en-GB" sz="1200" dirty="0"/>
              <a:t>[Figure] A 2.0 V driver cell across a uniform resistance wire running from A to B, with a sliding contact tapping a length ℓ from A; the unknown cell and a galvanometer form a second branch from A to that contact, and the galvanometer face carries no needle.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Open circuit reads e.m.f. E ∝ 55.0; on load it reads terminal V ∝ 49.5.</a:t>
            </a:r>
          </a:p>
          <a:p>
            <a:pPr marL="0" indent="0">
              <a:buNone/>
            </a:pPr>
            <a:r>
              <a:rPr lang="en-GB" sz="1200" dirty="0"/>
              <a:t>[Step 2] V/E = 49.5/55.0 = 0.90, and V = ER/(R + r) → R/(R + r) = 0.90.</a:t>
            </a:r>
          </a:p>
          <a:p>
            <a:pPr marL="0" indent="0">
              <a:buNone/>
            </a:pPr>
            <a:r>
              <a:rPr lang="en-GB" sz="1200" dirty="0"/>
              <a:t>[Step 3] 9.0/(9.0 + r) = 0.90 → r = 1.0 Ω.</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 = 1.0 Ω</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https://giophysics.com/chapter-23/presentation/?lesson=potentiometer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potentiometer compares voltages by finding the point on a uniform wire where the tapped potential balances an unknown e.m.f., signalled by zero galvanometer current.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balance occurs at 65 cm of a 100 cm wire driven by 2.0 V, the unknown e.m.f. is 0.65 × 2.0 = 1.3 V.</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tapped voltage is proportional to the tapped length of uniform wire. Slide the jockey until a galvanometer in the unknown-cell branch reads zero: no current flows through the unknown cell, so the tapped voltage equals its full e.m.f. — unaffected by internal resistance.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balance no current flows through the unknown cell, so no volts are lost across its internal resistance: the potentiometer reads the true e.m.f., not the terminal p.d.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Touch the jockey at the wire's ends first: the galvanometer should deflect opposite ways. Home in until the deflection is zero.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longer wire or a smaller driver current spreads the volts over more length, making the balance point sharper to locate.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3/presentation/?lesson=potentiomet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3/potential-dividers/" TargetMode="External"/><Relationship Id="rId4" Type="http://schemas.openxmlformats.org/officeDocument/2006/relationships/hyperlink" Target="https://giophysics.com/chapter-23/emf-internal-resistanc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3/presentation/?lesson=potentiometer"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3/presentation/?lesson=potentiomete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3/circuit-calculus/" TargetMode="External"/><Relationship Id="rId4" Type="http://schemas.openxmlformats.org/officeDocument/2006/relationships/hyperlink" Target="https://giophysics.com/chapter-23/potentiometer-circuits/" TargetMode="External"/><Relationship Id="rId5" Type="http://schemas.openxmlformats.org/officeDocument/2006/relationships/hyperlink" Target="https://giophysics.com/chapter-23/presentation/?lesson=potentiometer" TargetMode="External"/><Relationship Id="rId6" Type="http://schemas.openxmlformats.org/officeDocument/2006/relationships/hyperlink" Target="https://giophysics.com/chapter-23/" TargetMode="External"/><Relationship Id="rId7" Type="http://schemas.openxmlformats.org/officeDocument/2006/relationships/hyperlink" Target="https://giophysics.com/downloads/23-6-potentiometer-circui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14 · Advanced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Measure e.m.f. by balancing it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Potentiometer Circuits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potentiometer slides a contact along a uniform resistance wire, tapping any fraction of the driver voltage. At the balance point it reads an unknown e.m.f. while drawing no current from it.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7 in Advanced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https://giophysics.com/chapter-23/potentiometer-circuits/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Uniform wire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ℓ</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 lengths tap equal voltages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uniform wire drops voltage evenly along its length, so the tapped length measures the tapped voltage.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Balance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E_unknown = V_driver·ℓ/L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Galvanometer reads zero</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balance, the fraction of wire tapped gives the exact fraction of the driver voltage equal to the unknown e.m.f.</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Comparing two cells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E₁/E₂ = ℓ₁/ℓ₂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Balance lengths for each cell in turn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Balance each cell on the same wire and the ratio of balance lengths is the ratio of their e.m.f.s — no meter calibration needed.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bridge circuit topology graph" descr="bridge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bridge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voltmeter always draws some current, so it reads slightly less than the e.m.f. of a real cell. The potentiometer at balance draws none — that is exactly why the method is used.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potentiometer wire is driven by 2.0 V. A cell balances at 40 cm of the 100 cm wire. Find its e.m.f.</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potentiometer wire is driven by 2.0 V. A cell balances at 40 cm of the 100 cm wire. Find its e.m.f.</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V × ℓ/L = 2.0 × 0.40.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0.80 V.</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0.80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Cell A balances at 40.0 cm and cell B at 62.5 cm on the same potentiometer wire. Cell A's e.m.f. is 1.02 V. Find cell B's.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Cell A balances at 40.0 cm and cell B at 62.5 cm on the same potentiometer wire. Cell A's e.m.f. is 1.02 V. Find cell B's.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E_B/E_A = ℓ_B/ℓ_A = 62.5 ÷ 40.0 = 1.5625.</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E_B = 1.02 × 1.5625.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E_B ≈ 1.59 V.</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Potential dividers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https://giophysics.com/chapter-23/potential-dividers/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E.m.f. &amp; internal resistance</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https://giophysics.com/chapter-23/emf-internal-resistance/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E_B ≈ 1.6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Cell A of e.m.f. 1.02 V balances at 40.0 cm. Cell B balances at 62.5 cm on the same wire. Find cell B's e.m.f.</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ℓ, so E(A)/E(B) = ℓ(A)/ℓ(B)</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1.02 / E(B) = 62.5 / 40.0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E(B) = 1.02 × 40.0 / 62.5</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E(B) = 0.65 V</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proportion has been written with the lengths crossed over. The first line is stated correctly and the third follows the second faithfully, which is why the slip survives to the answer. The picture is the guard: cell B balances further along the wire, so it is balancing a larger tapped voltage and must have the larger e.m.f. Any answer below 1.02 V contradicts the apparatus.</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1.02 / E(B) = 40.0 / 62.5, so E(B) = 1.02 × 62.5/40.0 = 1.6 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contact is slid until the galvanometer reads zero. What current then flows through the unknown cell?</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same current as flows along the wire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Zero</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 small current, set by the cell's internal resistance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2.0 V driver cell across a uniform resistance wire running from A to B, with a sliding contact tapping a length ℓ from A; the unknown cell and a galvanometer form a second branch from A to that contact, and the galvanometer face carries no needle." descr="A 2.0 V driver cell across a uniform resistance wire running from A to B, with a sliding contact tapping a length ℓ from A; the unknown cell and a galvanometer form a second branch from A to that contact, and the galvanometer face carries no needle."/>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2.0 V driver cell across a uniform resistance wire running from A to B, with a sliding contact tapping a length ℓ from A; the unknown cell and a galvanometer form a second branch from A to that contact, and the galvanometer face carries no needle.</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Zero</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galvanometer reading zero is a statement about its own branch — and in the drawing the unknown cell is in that branch, in series with it. So no charge is moving through the cell at all. No current through the cell means no volts lost across its internal resistance, which means the length ℓ tapped off the wire is balancing the cell's full e.m.f. and not its terminal p.d. Everything else about the method exists to reach this one condition.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With a 2.0 V driver across a 1.0 m uniform wire, a cell balances at 75 cm. What is its e.m.f.?</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0.75 V</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1.5 V</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2.7 V</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1.5 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 = 2.0 × 0.75/1.00 = 1.5 V — the tapped fraction of the driver voltage.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0.75 is the balance length as a fraction of the wire, read off as though it were a voltage. The fraction still has to be applied to the driver: 0.75 of 2.0 V.</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 = 2.0 × 0.75/1.00 = 1.5 V — the tapped fraction of the driver's voltage.</a:t>
            </a:r>
          </a:p>
        </p:txBody>
      </p:sp>
      <p:sp>
        <p:nvSpPr>
          <p:cNvPr id="12" name="text"/>
          <p:cNvSpPr txBox="1"/>
          <p:nvPr/>
        </p:nvSpPr>
        <p:spPr>
          <a:xfrm>
            <a:off x="558800" y="41554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2.7 V is 2.0 ÷ 0.75, the fraction divided in rather than multiplied by. It is also impossible on this apparatus: the driver puts only 2.0 V across the entire wire, so no length of it could ever balance a larger e.m.f. — the galvanometer would deflect the same way at both ends and never null.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POTENTIOMETER CIRCUITS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Potentiometer Circuits.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With a standard cell of 1.018 V balancing at 50.9 cm, an unknown cell balances at 63.5 cm on the same wire. Find the unknown e.m.f. and explain why no wire calibration is needed.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With a standard cell of 1.018 V balancing at 50.9 cm, an unknown cell balances at 63.5 cm on the same wire. Find the unknown e.m.f. and explain why no wire calibration is needed.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E₁/E₂ = ℓ₁/ℓ₂ (same driver, same wire).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E₂ = 1.018 × 63.5 ÷ 50.9 ≈ 1.27 V.</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driver voltage and wire resistivity cancel in the ratio — only the two lengths matter.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1.27 V — ratios eliminate every wire property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cell balances at 55.0 cm on open circuit and at 49.5 cm while it drives a current through a 9.0 Ω resistor. Find the cell's internal resistance.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voltmeter across a fresh 1.5 V cell reads 1.49 V. Is the meter faulty?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a good digital meter, freshly calibrated, and the cell is new out of the packet.</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the meter is right and so is the cell. The instant the meter is connected it draws a current, tiny but not zero, and that current drops Ir inside the cell. So the meter is reading the terminal p.d., which is always a little under the e.m.f. To see the e.m.f. itself you need a measurement that draws no current at all, which is exactly what a potentiometer is for.</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2.0 V driver cell across a uniform resistance wire running from A to B, with a sliding contact tapping a length ℓ from A; the unknown cell and a galvanometer form a second branch from A to that contact, and the galvanometer face carries no needle." descr="A 2.0 V driver cell across a uniform resistance wire running from A to B, with a sliding contact tapping a length ℓ from A; the unknown cell and a galvanometer form a second branch from A to that contact, and the galvanometer face carries no needle."/>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2.0 V driver cell across a uniform resistance wire running from A to B, with a sliding contact tapping a length ℓ from A; the unknown cell and a galvanometer form a second branch from A to that contact, and the galvanometer face carries no needle.</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cell balances at 55.0 cm on open circuit and at 49.5 cm while it drives a current through a 9.0 Ω resistor. Find the cell's internal resistance.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Open circuit reads e.m.f. E ∝ 55.0; on load it reads terminal V ∝ 49.5.</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 = 49.5/55.0 = 0.90, and V = ER/(R + r) → R/(R + r) = 0.90.</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9.0/(9.0 + r) = 0.90 → r = 1.0 Ω.</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 = 1.0 Ω</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POTENTIOMETER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Potentiometer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14.7 Circuit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https://giophysics.com/chapter-23/circuit-calculus/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https://giophysics.com/chapter-23/potentiometer-circuits/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https://giophysics.com/chapter-23/presentation/?lesson=potentiometer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Circuits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https://giophysics.com/downloads/23-6-potentiometer-circuits.pdf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potentiometer compares voltages by finding the point on a uniform wire where the tapped potential balances an unknown e.m.f., signalled by zero galvanometer current.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balance occurs at 65 cm of a 100 cm wire driven by 2.0 V, the unknown e.m.f. is 0.65 × 2.0 = 1.3 V.</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Measure e.m.f. by balancing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tapped voltage is proportional to the tapped length of uniform wire. Slide the jockey until a galvanometer in the unknown-cell branch reads zero: no current flows through the unknown cell, so the tapped voltage equals its full e.m.f. — unaffected by internal resistance.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zero current matters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balance no current flows through the unknown cell, so no volts are lost across its internal resistance: the potentiometer reads the true e.m.f., not the terminal p.d.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Finding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Touch the jockey at the wire's ends first: the galvanometer should deflect opposite ways. Home in until the deflection is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Sensitivity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longer wire or a smaller driver current spreads the volts over more length, making the balance point sharper to locate.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POTENTIOMETER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Potentiometer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Circuits — Potentiometer Circuits</dc:title>
  <dc:subject>Advanced Circuits</dc:subject>
  <dc:creator>GioPhysics</dc:creator>
  <cp:keywords>lesson, Advanced Circuits, chapter-23,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