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Advanced Circuits — Thermistors &amp; LDRs. Lesson 3 of 7.</a:t>
            </a:r>
          </a:p>
          <a:p>
            <a:pPr marL="0" indent="0">
              <a:buNone/>
            </a:pPr>
            <a:r>
              <a:rPr lang="en-GB" sz="1200" dirty="0"/>
              <a:t>[Intro] Thermistors and light-dependent resistors are semiconductor components whose resistance responds sharply to temperature and light — the sensing elements of electronic circuits.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https://giophysics.com/chapter-23/thermistors-ldrs/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NTC thermistor: T ↑ ⇒ R ↓</a:t>
            </a:r>
          </a:p>
          <a:p>
            <a:pPr marL="0" indent="0">
              <a:buNone/>
            </a:pPr>
            <a:r>
              <a:rPr lang="en-GB" sz="1200" dirty="0"/>
              <a:t>[In plain English] Heating a semiconductor frees more charge carriers, so — opposite to a metal — its resistance drops as it warms.</a:t>
            </a:r>
          </a:p>
          <a:p>
            <a:pPr marL="0" indent="0">
              <a:buNone/>
            </a:pPr>
            <a:r>
              <a:rPr lang="en-GB" sz="1200" dirty="0"/>
              <a:t>[Note] Negative temperature coefficient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LDR: light intensity ↑ ⇒ R ↓</a:t>
            </a:r>
          </a:p>
          <a:p>
            <a:pPr marL="0" indent="0">
              <a:buNone/>
            </a:pPr>
            <a:r>
              <a:rPr lang="en-GB" sz="1200" dirty="0"/>
              <a:t>[In plain English] Light energy frees charge carriers in the semiconductor, so brighter light means lower resistance.</a:t>
            </a:r>
          </a:p>
          <a:p>
            <a:pPr marL="0" indent="0">
              <a:buNone/>
            </a:pPr>
            <a:r>
              <a:rPr lang="en-GB" sz="1200" dirty="0"/>
              <a:t>[Note] Dark: MΩ; bright: a few hundred Ω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Sensor in a divider: Vout tracks the sensed quantity</a:t>
            </a:r>
          </a:p>
          <a:p>
            <a:pPr marL="0" indent="0">
              <a:buNone/>
            </a:pPr>
            <a:r>
              <a:rPr lang="en-GB" sz="1200" dirty="0"/>
              <a:t>[In plain English] The sensor's changing resistance re-shares the divider's voltage, turning temperature or light into an electrical signal.</a:t>
            </a:r>
          </a:p>
          <a:p>
            <a:pPr marL="0" indent="0">
              <a:buNone/>
            </a:pPr>
            <a:r>
              <a:rPr lang="en-GB" sz="1200" dirty="0"/>
              <a:t>[Note] See 23.5 Potential Dividers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An NTC thermistor is not a metal resistor that happens to be sensitive. Metals' resistance rises with temperature; NTC semiconductors' falls — the microscopic mechanism is different.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NTC thermistor reads 8.0 kΩ at 20 °C. Roughly what happens to its resistance at 60 °C?</a:t>
            </a:r>
          </a:p>
          <a:p>
            <a:pPr marL="0" indent="0">
              <a:buNone/>
            </a:pPr>
            <a:r>
              <a:rPr lang="en-GB" sz="1200" dirty="0"/>
              <a:t>[Answer] It falls sharply (to roughly a tenth)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NTC: resistance falls steeply as temperature rises.</a:t>
            </a:r>
          </a:p>
          <a:p>
            <a:pPr marL="0" indent="0">
              <a:buNone/>
            </a:pPr>
            <a:r>
              <a:rPr lang="en-GB" sz="1200" dirty="0"/>
              <a:t>[Step 2] It drops to a small fraction — typically a few hundred ohms to ~1 kΩ.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It falls sharply (to roughly a tenth)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thermistor reads 4.0 kΩ at 20 °C and 250 Ω at 80 °C, carrying 2.0 mA at 20 °C from a fixed p.d. Describe the current change as it heats to 80 °C at the same p.d.</a:t>
            </a:r>
          </a:p>
          <a:p>
            <a:pPr marL="0" indent="0">
              <a:buNone/>
            </a:pPr>
            <a:r>
              <a:rPr lang="en-GB" sz="1200" dirty="0"/>
              <a:t>[Answer] Current rises from 2.0 mA to 32 mA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At 20 °C: V = IR = 2.0 × 10⁻³ × 4000 = 8.0 V.</a:t>
            </a:r>
          </a:p>
          <a:p>
            <a:pPr marL="0" indent="0">
              <a:buNone/>
            </a:pPr>
            <a:r>
              <a:rPr lang="en-GB" sz="1200" dirty="0"/>
              <a:t>[Step 2] At 80 °C with the same 8.0 V: I = V/R = 8.0 ÷ 250.</a:t>
            </a:r>
          </a:p>
          <a:p>
            <a:pPr marL="0" indent="0">
              <a:buNone/>
            </a:pPr>
            <a:r>
              <a:rPr lang="en-GB" sz="1200" dirty="0"/>
              <a:t>[Step 3] I = 32 mA — a sixteen-fold rise as resistance fell sixteen-fold.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Non-ohmic components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Current rises from 2.0 mA to 32 mA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2 is wrong] The milliamps have been used as amps. The factor of sixteen at the end survives untouched, which is what makes this so hard to spot — the answer to the interesting part of the question is right, and both resistances are out by exactly the same thousand. A thermistor of 4.0 Ω would be a piece of wire; the sensible-magnitude check is that anything worth putting in a divider is kilohms.</a:t>
            </a:r>
          </a:p>
          <a:p>
            <a:pPr marL="0" indent="0">
              <a:buNone/>
            </a:pPr>
            <a:r>
              <a:rPr lang="en-GB" sz="1200" dirty="0"/>
              <a:t>[It should say] In ice: R = 6.0 / (1.5 × 10⁻³) = 4.0 kΩ, and in hot water 6.0 / (24 × 10⁻³) = 250 Ω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cross is the thermistor's 8 kΩ at 20 °C. Which way does its line leave that point as the temperature rises?</a:t>
            </a:r>
          </a:p>
          <a:p>
            <a:pPr marL="0" indent="0">
              <a:buNone/>
            </a:pPr>
            <a:r>
              <a:rPr lang="en-GB" sz="1200" dirty="0"/>
              <a:t>[Options] A Upward, more steeply than the metal wire's line   B Downward, and steeply — to roughly a tenth by 60 °C   C Flat — a semiconductor's resistance does not depend on temperature</a:t>
            </a:r>
          </a:p>
          <a:p>
            <a:pPr marL="0" indent="0">
              <a:buNone/>
            </a:pPr>
            <a:r>
              <a:rPr lang="en-GB" sz="1200" dirty="0"/>
              <a:t>[Figure] Resistance in kilohms against temperature in degrees Celsius: a metal wire's line rises almost imperceptibly across the whole range, and a single cross marks the NTC thermistor's one measured reading at 20 °C with no line drawn through it.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Downward, and steeply — to roughly a tenth by 60 °C. The metal's line in the drawing is nearly flat because a few tenths of a percent per degree barely shows on a kilohm axis. An NTC thermistor is not a small version of that line, nor a steep version of it — it is the opposite sign. Heating frees more carriers, so it falls, and it falls fast enough that 8 kΩ at 20 °C is down near 800 Ω by 60 °C. That steepness is exactly why thermistors are used to sense temperature and metals are not.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Darkness falls on an LDR. What happens to its resistance?</a:t>
            </a:r>
          </a:p>
          <a:p>
            <a:pPr marL="0" indent="0">
              <a:buNone/>
            </a:pPr>
            <a:r>
              <a:rPr lang="en-GB" sz="1200" dirty="0"/>
              <a:t>[Options] A It falls   B It rises   C It is unchanged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Darkness falls on an LDR. What happens to its resistance?</a:t>
            </a:r>
          </a:p>
          <a:p>
            <a:pPr marL="0" indent="0">
              <a:buNone/>
            </a:pPr>
            <a:r>
              <a:rPr lang="en-GB" sz="1200" dirty="0"/>
              <a:t>[Option by option] A: This is the right sentence with the direction reversed: it is brighter light that lowers an LDR's resistance, because more photons free more charge carriers in the semiconductor. Darkness takes that supply of carriers away.  B: Correct. Fewer photons means fewer free carriers, so the resistance climbs — towards megohms in real darkness.  C: That would make an LDR useless, since its entire job is to have a resistance that reports the light level. It runs from a few hundred ohms in bright sunlight to a megohm or more in the dark, which is a change of thousands of times.</a:t>
            </a:r>
          </a:p>
          <a:p>
            <a:pPr marL="0" indent="0">
              <a:buNone/>
            </a:pPr>
            <a:r>
              <a:rPr lang="en-GB" sz="1200" dirty="0"/>
              <a:t>[Answer] B — It rises</a:t>
            </a:r>
          </a:p>
          <a:p>
            <a:pPr marL="0" indent="0">
              <a:buNone/>
            </a:pPr>
            <a:r>
              <a:rPr lang="en-GB" sz="1200" dirty="0"/>
              <a:t>[Why] Less light frees fewer charge carriers, so the LDR's resistance climbs — toward megohms in true darkness.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thermistor carries 1.5 mA at 6.0 V in iced water and 24 mA at the same p.d. in hot water. Find both resistances and the factor of change.</a:t>
            </a:r>
          </a:p>
          <a:p>
            <a:pPr marL="0" indent="0">
              <a:buNone/>
            </a:pPr>
            <a:r>
              <a:rPr lang="en-GB" sz="1200" dirty="0"/>
              <a:t>[Answer] 4.0 kΩ → 250 Ω, a 16-fold fall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Cold: R = 6.0 ÷ 0.0015 = 4.0 kΩ.</a:t>
            </a:r>
          </a:p>
          <a:p>
            <a:pPr marL="0" indent="0">
              <a:buNone/>
            </a:pPr>
            <a:r>
              <a:rPr lang="en-GB" sz="1200" dirty="0"/>
              <a:t>[Step 2] Hot: R = 6.0 ÷ 0.024 = 250 Ω.</a:t>
            </a:r>
          </a:p>
          <a:p>
            <a:pPr marL="0" indent="0">
              <a:buNone/>
            </a:pPr>
            <a:r>
              <a:rPr lang="en-GB" sz="1200" dirty="0"/>
              <a:t>[Step 3] Factor = 16× decrease — the steep response that makes thermistors useful sensors.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4.0 kΩ → 250 Ω, a 16-fold fall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Design a dark-activated switch: an LDR (1 MΩ dark, 400 Ω bright) and fixed resistor divide 6.0 V, and the lamp circuit triggers when the output exceeds 4.0 V. Where must the output be taken, and what fixed R makes it trigger at dusk (LDR ≈ 10 kΩ)?</a:t>
            </a:r>
          </a:p>
          <a:p>
            <a:pPr marL="0" indent="0">
              <a:buNone/>
            </a:pPr>
            <a:r>
              <a:rPr lang="en-GB" sz="1200" dirty="0"/>
              <a:t>[Answer] Output across the LDR with R = 5.0 kΩ on top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Warm a metal wire and its resistance goes up. Warm a thermistor and its resistance goes down. One of them must be wrong — which? Both are solid lumps of material with two wires coming out of them, sitting in the same beaker of water on the same hotplate.</a:t>
            </a:r>
          </a:p>
          <a:p>
            <a:pPr marL="0" indent="0">
              <a:buNone/>
            </a:pPr>
            <a:r>
              <a:rPr lang="en-GB" sz="1200" dirty="0"/>
              <a:t>[Answer] Neither. In a metal the number of charge carriers is fixed, so heating only makes the lattice vibrate harder and scatter them more: resistance rises. In a semiconductor, heat frees extra carriers that were not conducting at all, and that gain beats the extra scattering many times over: resistance falls, and falls steeply. The two behaviours look contradictory because the same word, resistance, is hiding two different mechanisms.</a:t>
            </a:r>
          </a:p>
          <a:p>
            <a:pPr marL="0" indent="0">
              <a:buNone/>
            </a:pPr>
            <a:r>
              <a:rPr lang="en-GB" sz="1200" dirty="0"/>
              <a:t>[Figure] Resistance in kilohms against temperature in degrees Celsius: a metal wire's line rises almost imperceptibly across the whole range, and a single cross marks the NTC thermistor's one measured reading at 20 °C with no line drawn through it.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Take the output across the LDR: dark → LDR resistance dominates → output high. (Across the fixed resistor it would be light-activated.)</a:t>
            </a:r>
          </a:p>
          <a:p>
            <a:pPr marL="0" indent="0">
              <a:buNone/>
            </a:pPr>
            <a:r>
              <a:rPr lang="en-GB" sz="1200" dirty="0"/>
              <a:t>[Step 2] Trigger condition: 6.0 × R(LDR)/(R + R(LDR)) = 4.0 at R(LDR) = 10 kΩ.</a:t>
            </a:r>
          </a:p>
          <a:p>
            <a:pPr marL="0" indent="0">
              <a:buNone/>
            </a:pPr>
            <a:r>
              <a:rPr lang="en-GB" sz="1200" dirty="0"/>
              <a:t>[Step 3] 10k/(R + 10k) = 2/3 → R = 5.0 kΩ. Check dark: 6.0 × 1M/1.005M ≈ 6.0 V ✓ on; bright: 6.0 × 400/5400 ≈ 0.44 V ✓ off.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Output across the LDR with R = 5.0 kΩ on top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https://giophysics.com/chapter-23/presentation/?lesson=sensors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A thermistor's resistance changes rapidly with temperature; an LDR's resistance changes with light intensity — both are semiconductor sensors.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An NTC thermistor might read 10 kΩ in a cold room but only a few hundred ohms in hot water.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In semiconductors, energy frees extra charge carriers. Warm an NTC thermistor and its resistance falls steeply; brighten the light on an LDR and its resistance falls too. Put either into a potential divider and the changing resistance becomes a changing voltage a circuit can act on.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Metals have fixed carriers that scatter more when hot. Semiconductors gain carriers with energy — the freed-carrier effect dominates, so resistance falls.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Digital thermometers, fridge and engine sensors, over-temperature protection: circuits that must respond to warmth.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Automatic streetlights, camera exposure control, night lights: circuits that must respond to brightness.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3/presentation/?lesson=sensors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3/non-ohmic-component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sensors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sensors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3/emf-internal-resistance/" TargetMode="External"/><Relationship Id="rId4" Type="http://schemas.openxmlformats.org/officeDocument/2006/relationships/hyperlink" Target="https://giophysics.com/chapter-23/thermistors-ldrs/" TargetMode="External"/><Relationship Id="rId5" Type="http://schemas.openxmlformats.org/officeDocument/2006/relationships/hyperlink" Target="https://giophysics.com/chapter-23/presentation/?lesson=sensors" TargetMode="External"/><Relationship Id="rId6" Type="http://schemas.openxmlformats.org/officeDocument/2006/relationships/hyperlink" Target="https://giophysics.com/chapter-23/" TargetMode="External"/><Relationship Id="rId7" Type="http://schemas.openxmlformats.org/officeDocument/2006/relationships/hyperlink" Target="https://giophysics.com/downloads/23-3-thermistors-ldr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14 · Advanced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Resistance that senses the world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Thermistors &amp; LDRs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Thermistors and light-dependent resistors are semiconductor components whose resistance responds sharply to temperature and light — the sensing elements of electronic circuits.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7 in Advanced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https://giophysics.com/chapter-23/thermistors-ldrs/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NTC thermistor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T ↑ ⇒ R ↓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Negative temperature coefficient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Heating a semiconductor frees more charge carriers, so — opposite to a metal — its resistance drops as it warms.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LDR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light intensity ↑ ⇒ R ↓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Dark: MΩ; bright: a few hundred Ω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Light energy frees charge carriers in the semiconductor, so brighter light means lower resistance.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Sensor in a divider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Vout tracks the sensed quantity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See 23.5 Potential Dividers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sensor's changing resistance re-shares the divider's voltage, turning temperature or light into an electrical signal.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bridge circuit topology graph" descr="bridge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bridge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An NTC thermistor is not a metal resistor that happens to be sensitive. Metals' resistance rises with temperature; NTC semiconductors' falls — the microscopic mechanism is different.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NTC thermistor reads 8.0 kΩ at 20 °C. Roughly what happens to its resistance at 60 °C?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NTC thermistor reads 8.0 kΩ at 20 °C. Roughly what happens to its resistance at 60 °C?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NTC: resistance falls steeply as temperature rises.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It drops to a small fraction — typically a few hundred ohms to ~1 kΩ.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It falls sharply (to roughly a tenth)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thermistor reads 4.0 kΩ at 20 °C and 250 Ω at 80 °C, carrying 2.0 mA at 20 °C from a fixed p.d. Describe the current change as it heats to 80 °C at the same p.d.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thermistor reads 4.0 kΩ at 20 °C and 250 Ω at 80 °C, carrying 2.0 mA at 20 °C from a fixed p.d. Describe the current change as it heats to 80 °C at the same p.d.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20 °C: V = IR = 2.0 × 10⁻³ × 4000 = 8.0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80 °C with the same 8.0 V: I = V/R = 8.0 ÷ 250.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32 mA — a sixteen-fold rise as resistance fell sixteen-fold.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31006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31006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29736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3739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https://giophysics.com/chapter-23/non-ohmic-components/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Current rises from 2.0 mA to 32 mA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thermistor carries 1.5 mA at 6.0 V in iced water and 24 mA at the same p.d. in hot water. Find both resistances.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 ice: R = V/I = 6.0 / 1.5 = 4.0 Ω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 hot water: R = 6.0 / 24 = 0.25 Ω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resistance falls from 4.0 Ω to 0.25 Ω, a sixteen-fold fall.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2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milliamps have been used as amps. The factor of sixteen at the end survives untouched, which is what makes this so hard to spot — the answer to the interesting part of the question is right, and both resistances are out by exactly the same thousand. A thermistor of 4.0 Ω would be a piece of wire; the sensible-magnitude check is that anything worth putting in a divider is kilohms.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6882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89585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In ice: R = 6.0 / (1.5 × 10⁻³) = 4.0 kΩ, and in hot water 6.0 / (24 × 10⁻³) = 250 Ω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cross is the thermistor's 8 kΩ at 20 °C. Which way does its line leave that point as the temperature rises?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Upward, more steeply than the metal wire's line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Downward, and steeply — to roughly a tenth by 60 °C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Flat — a semiconductor's resistance does not depend on temperature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Resistance in kilohms against temperature in degrees Celsius: a metal wire's line rises almost imperceptibly across the whole range, and a single cross marks the NTC thermistor's one measured reading at 20 °C with no line drawn through it." descr="Resistance in kilohms against temperature in degrees Celsius: a metal wire's line rises almost imperceptibly across the whole range, and a single cross marks the NTC thermistor's one measured reading at 20 °C with no line drawn through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81503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Resistance in kilohms against temperature in degrees Celsius: a metal wire's line rises almost imperceptibly across the whole range, and a single cross marks the NTC thermistor's one measured reading at 20 °C with no line drawn through it.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52290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Downward, and steeply — to roughly a tenth by 60 °C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metal's line in the drawing is nearly flat because a few tenths of a percent per degree barely shows on a kilohm axis. An NTC thermistor is not a small version of that line, nor a steep version of it — it is the opposite sign. Heating frees more carriers, so it falls, and it falls fast enough that 8 kΩ at 20 °C is down near 800 Ω by 60 °C. That steepness is exactly why thermistors are used to sense temperature and metals are not.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Darkness falls on an LDR. What happens to its resistance?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falls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rises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is unchanged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It rises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Less light frees fewer charge carriers, so the LDR's resistance climbs — toward megohms in true darkness.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the right sentence with the direction reversed: it is brighter light that lowers an LDR's resistance, because more photons free more charge carriers in the semiconductor. Darkness takes that supply of carriers away.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Fewer photons means fewer free carriers, so the resistance climbs — towards megohms in real darkness.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That would make an LDR useless, since its entire job is to have a resistance that reports the light level. It runs from a few hundred ohms in bright sunlight to a megohm or more in the dark, which is a change of thousands of times.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thermistor carries 1.5 mA at 6.0 V in iced water and 24 mA at the same p.d. in hot water. Find both resistances and the factor of change.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thermistor carries 1.5 mA at 6.0 V in iced water and 24 mA at the same p.d. in hot water. Find both resistances and the factor of change.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Cold: R = 6.0 ÷ 0.0015 = 4.0 kΩ.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Hot: R = 6.0 ÷ 0.024 = 250 Ω.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Factor = 16× decrease — the steep response that makes thermistors useful sensors.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4.0 kΩ → 250 Ω, a 16-fold fall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Design a dark-activated switch: an LDR (1 MΩ dark, 400 Ω bright) and fixed resistor divide 6.0 V, and the lamp circuit triggers when the output exceeds 4.0 V. Where must the output be taken, and what fixed R makes it trigger at dusk (LDR ≈ 10 kΩ)?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Warm a metal wire and its resistance goes up. Warm a thermistor and its resistance goes down. One of them must be wrong — which?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Both are solid lumps of material with two wires coming out of them, sitting in the same beaker of water on the same hotplate.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25260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Neither. In a metal the number of charge carriers is fixed, so heating only makes the lattice vibrate harder and scatter them more: resistance rises. In a semiconductor, heat frees extra carriers that were not conducting at all, and that gain beats the extra scattering many times over: resistance falls, and falls steeply. The two behaviours look contradictory because the same word, resistance, is hiding two different mechanisms.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Resistance in kilohms against temperature in degrees Celsius: a metal wire's line rises almost imperceptibly across the whole range, and a single cross marks the NTC thermistor's one measured reading at 20 °C with no line drawn through it." descr="Resistance in kilohms against temperature in degrees Celsius: a metal wire's line rises almost imperceptibly across the whole range, and a single cross marks the NTC thermistor's one measured reading at 20 °C with no line drawn through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481503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Resistance in kilohms against temperature in degrees Celsius: a metal wire's line rises almost imperceptibly across the whole range, and a single cross marks the NTC thermistor's one measured reading at 20 °C with no line drawn through it.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52290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740269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Design a dark-activated switch: an LDR (1 MΩ dark, 400 Ω bright) and fixed resistor divide 6.0 V, and the lamp circuit triggers when the output exceeds 4.0 V. Where must the output be taken, and what fixed R makes it trigger at dusk (LDR ≈ 10 kΩ)?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562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562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Take the output across the LDR: dark → LDR resistance dominates → output high. (Across the fixed resistor it would be light-activated.)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94168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94168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Trigger condition: 6.0 × R(LDR)/(R + R(LDR)) = 4.0 at R(LDR) = 10 kΩ.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33538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33538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10k/(R + 10k) = 2/3 → R = 5.0 kΩ. Check dark: 6.0 × 1M/1.005M ≈ 6.0 V ✓ on; bright: 6.0 × 400/5400 ≈ 0.44 V ✓ off.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Output across the LDR with R = 5.0 kΩ on top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ADVANCED 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14.4 E.m.f. &amp; Internal Resistance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https://giophysics.com/chapter-23/emf-internal-resistance/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https://giophysics.com/chapter-23/thermistors-ldrs/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https://giophysics.com/chapter-23/presentation/?lesson=sensors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Advanced Circuits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https://giophysics.com/downloads/23-3-thermistors-ldrs.pdf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A thermistor's resistance changes rapidly with temperature; an LDR's resistance changes with light intensity — both are semiconductor sensors.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An NTC thermistor might read 10 kΩ in a cold room but only a few hundred ohms in hot water.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Resistance that senses the world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In semiconductors, energy frees extra charge carriers. Warm an NTC thermistor and its resistance falls steeply; brighten the light on an LDR and its resistance falls too. Put either into a potential divider and the changing resistance becomes a changing voltage a circuit can act 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opposite to metals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Metals have fixed carriers that scatter more when hot. Semiconductors gain carriers with energy — the freed-carrier effect dominates, so resistance falls.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Thermistor uses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Digital thermometers, fridge and engine sensors, over-temperature protection: circuits that must respond to warmth.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LDR uses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Automatic streetlights, camera exposure control, night lights: circuits that must respond to brightness.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Thermistors &amp; LDRs.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Circuits — Thermistors &amp; LDRs</dc:title>
  <dc:subject>Advanced Circuits</dc:subject>
  <dc:creator>GioPhysics</dc:creator>
  <cp:keywords>lesson, Advanced Circuits, chapter-23,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