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Waves — Young's Double Slit. Lesson 6 of 10.</a:t>
            </a:r>
          </a:p>
          <a:p>
            <a:pPr marL="0" indent="0">
              <a:buNone/>
            </a:pPr>
            <a:r>
              <a:rPr lang="en-GB" sz="1200" dirty="0"/>
              <a:t>[Intro] Shine coherent light through two narrow slits and the screen shows evenly spaced bright and dark fringes. Young's experiment proved light is a wave — and measures its wavelength.</a:t>
            </a:r>
          </a:p>
          <a:p>
            <a:pPr marL="0" indent="0">
              <a:buNone/>
            </a:pPr>
            <a:r>
              <a:rPr lang="en-GB" sz="1200" dirty="0"/>
              <a:t>[Source] https://giophysics.com/chapter-24/young-double-slit/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Fringe spacing: x = λD/a</a:t>
            </a:r>
          </a:p>
          <a:p>
            <a:pPr marL="0" indent="0">
              <a:buNone/>
            </a:pPr>
            <a:r>
              <a:rPr lang="en-GB" sz="1200" dirty="0"/>
              <a:t>[In plain English] Fringes spread further apart with longer wavelengths and more distant screens, and squeeze together when the slits move apart.</a:t>
            </a:r>
          </a:p>
          <a:p>
            <a:pPr marL="0" indent="0">
              <a:buNone/>
            </a:pPr>
            <a:r>
              <a:rPr lang="en-GB" sz="1200" dirty="0"/>
              <a:t>[Note] a = slit separation, D = slit–screen distance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Bright fringes: path difference = nλ</a:t>
            </a:r>
          </a:p>
          <a:p>
            <a:pPr marL="0" indent="0">
              <a:buNone/>
            </a:pPr>
            <a:r>
              <a:rPr lang="en-GB" sz="1200" dirty="0"/>
              <a:t>[In plain English] The centre of the pattern is bright because both slits are equidistant — zero path difference.</a:t>
            </a:r>
          </a:p>
          <a:p>
            <a:pPr marL="0" indent="0">
              <a:buNone/>
            </a:pPr>
            <a:r>
              <a:rPr lang="en-GB" sz="1200" dirty="0"/>
              <a:t>[Note] Central fringe: n = 0</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Wavelength from data: λ = ax/D</a:t>
            </a:r>
          </a:p>
          <a:p>
            <a:pPr marL="0" indent="0">
              <a:buNone/>
            </a:pPr>
            <a:r>
              <a:rPr lang="en-GB" sz="1200" dirty="0"/>
              <a:t>[In plain English] Rearranged, three ruler measurements give the wavelength of light — a remarkable feat for desktop equipment.</a:t>
            </a:r>
          </a:p>
          <a:p>
            <a:pPr marL="0" indent="0">
              <a:buNone/>
            </a:pPr>
            <a:r>
              <a:rPr lang="en-GB" sz="1200" dirty="0"/>
              <a:t>[Note] Measure across many fringes for accuracy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bright fringes are not images of the slits. They are places where the two paths differ by whole wavelengths — the geometry of interference, not projection.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double-slit pattern the fringes are 2.0 mm apart. The screen is moved twice as far away. What is the new spacing?</a:t>
            </a:r>
          </a:p>
          <a:p>
            <a:pPr marL="0" indent="0">
              <a:buNone/>
            </a:pPr>
            <a:r>
              <a:rPr lang="en-GB" sz="1200" dirty="0"/>
              <a:t>[Answer] 4.0 mm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x = λD/a: spacing ∝ D.</a:t>
            </a:r>
          </a:p>
          <a:p>
            <a:pPr marL="0" indent="0">
              <a:buNone/>
            </a:pPr>
            <a:r>
              <a:rPr lang="en-GB" sz="1200" dirty="0"/>
              <a:t>[Step 2] New spacing = 4.0 mm.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4.0 mm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Ten fringes span 1.5 cm with slits 1.0 mm apart and a screen 2.40 m away. Find the wavelength.</a:t>
            </a:r>
          </a:p>
          <a:p>
            <a:pPr marL="0" indent="0">
              <a:buNone/>
            </a:pPr>
            <a:r>
              <a:rPr lang="en-GB" sz="1200" dirty="0"/>
              <a:t>[Answer] λ ≈ 630 nm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Fringe spacing x = 1.5 cm ÷ 10 = 1.5 × 10⁻³ m.</a:t>
            </a:r>
          </a:p>
          <a:p>
            <a:pPr marL="0" indent="0">
              <a:buNone/>
            </a:pPr>
            <a:r>
              <a:rPr lang="en-GB" sz="1200" dirty="0"/>
              <a:t>[Step 2] λ = ax/D = (1.0 × 10⁻³ × 1.5 × 10⁻³) ÷ 2.40.</a:t>
            </a:r>
          </a:p>
          <a:p>
            <a:pPr marL="0" indent="0">
              <a:buNone/>
            </a:pPr>
            <a:r>
              <a:rPr lang="en-GB" sz="1200" dirty="0"/>
              <a:t>[Step 3] λ = 6.3 × 10⁻⁷ m = 630 nm.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630 nm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Superposition &amp; interference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1.5 cm covers ten fringes, so x — the spacing of one — is 1.5 mm. Taking the whole span as x is the standard slip, and it is made worse by the fact that fringes are measured across many of them precisely because one is too small to measure accurately. The answer names the error itself: 6.3 μm is infrared, and the apparatus was lit by visible laser light.</a:t>
            </a:r>
          </a:p>
          <a:p>
            <a:pPr marL="0" indent="0">
              <a:buNone/>
            </a:pPr>
            <a:r>
              <a:rPr lang="en-GB" sz="1200" dirty="0"/>
              <a:t>[It should say] x = 0.015/10 = 1.5 × 10⁻³ m, giving λ = (1.0 × 10⁻³ × 1.5 × 10⁻³)/2.40 = 6.3 × 10⁻⁷ m, or 630 nm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One of the two slits is covered up. What is left on the screen?</a:t>
            </a:r>
          </a:p>
          <a:p>
            <a:pPr marL="0" indent="0">
              <a:buNone/>
            </a:pPr>
            <a:r>
              <a:rPr lang="en-GB" sz="1200" dirty="0"/>
              <a:t>[Options] A Half the fringes — the ones belonging to the covered slit go out   B The same fringes, at half the brightness   C No fringes at all, just one broad band of light</a:t>
            </a:r>
          </a:p>
          <a:p>
            <a:pPr marL="0" indent="0">
              <a:buNone/>
            </a:pPr>
            <a:r>
              <a:rPr lang="en-GB" sz="1200" dirty="0"/>
              <a:t>[Figure] A laser lights two slits separated by a, drawn far larger than scale, and rays from both slits run to the same point on a distant screen a distance D away; five evenly spaced bright fringes are marked on the screen with the gap between two of them labelled x.</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No fringes at all, just one broad band of light. The pattern is made by two journeys arriving at the same place and adding, so removing one journey leaves nothing for the other to interfere with. What remains is the light spreading out from a single slit — a wide, smooth glow with no fringes in it. This is also the cleanest disproof of the idea that the fringes are images of the slits: if they were, covering one slit would leave the other's row of images behind, and it does not.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 double-slit experiment the slits are moved closer together. The fringes…</a:t>
            </a:r>
          </a:p>
          <a:p>
            <a:pPr marL="0" indent="0">
              <a:buNone/>
            </a:pPr>
            <a:r>
              <a:rPr lang="en-GB" sz="1200" dirty="0"/>
              <a:t>[Options] A Move closer together   B Spread further apart   C Stay the same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 double-slit experiment the slits are moved closer together. The fringes…</a:t>
            </a:r>
          </a:p>
          <a:p>
            <a:pPr marL="0" indent="0">
              <a:buNone/>
            </a:pPr>
            <a:r>
              <a:rPr lang="en-GB" sz="1200" dirty="0"/>
              <a:t>[Option by option] A: This is the intuition that the pattern copies the slits: squeeze the slits together and the pattern should squeeze with them. The formula runs the other way, x = λD/a with a underneath — and the physics behind it is that closer slits make the two path lengths differ more slowly as you move along the screen, so you must go further to find the next whole wavelength.  B: Correct. x = λD/a, so reducing a increases the fringe spacing.  C: λ and D are unchanged, but a is in the formula too and a is the quantity being altered. In the drawing a is the tiny gap between the openings and x is the spacing on the screen: they are inversely related, so neither can move without the other.</a:t>
            </a:r>
          </a:p>
          <a:p>
            <a:pPr marL="0" indent="0">
              <a:buNone/>
            </a:pPr>
            <a:r>
              <a:rPr lang="en-GB" sz="1200" dirty="0"/>
              <a:t>[Answer] B — Spread further apart</a:t>
            </a:r>
          </a:p>
          <a:p>
            <a:pPr marL="0" indent="0">
              <a:buNone/>
            </a:pPr>
            <a:r>
              <a:rPr lang="en-GB" sz="1200" dirty="0"/>
              <a:t>[Why] x = λD/a — with a smaller, the spacing x grows, so the pattern spreads out.</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Sodium light (589 nm) through slits 0.20 mm apart lands on a screen 1.20 m away. Find the fringe spacing and the distance from the central fringe to the third bright fringe.</a:t>
            </a:r>
          </a:p>
          <a:p>
            <a:pPr marL="0" indent="0">
              <a:buNone/>
            </a:pPr>
            <a:r>
              <a:rPr lang="en-GB" sz="1200" dirty="0"/>
              <a:t>[Answer] x ≈ 3.5 mm; third fringe ≈ 10.6 mm out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x = λD/a = 5.89 × 10⁻⁷ × 1.20 ÷ 2.0 × 10⁻⁴ ≈ 3.5 mm.</a:t>
            </a:r>
          </a:p>
          <a:p>
            <a:pPr marL="0" indent="0">
              <a:buNone/>
            </a:pPr>
            <a:r>
              <a:rPr lang="en-GB" sz="1200" dirty="0"/>
              <a:t>[Step 2] Third bright fringe: 3x.</a:t>
            </a:r>
          </a:p>
          <a:p>
            <a:pPr marL="0" indent="0">
              <a:buNone/>
            </a:pPr>
            <a:r>
              <a:rPr lang="en-GB" sz="1200" dirty="0"/>
              <a:t>[Step 3] ≈ 10.6 mm from centre.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 ≈ 3.5 mm; third fringe ≈ 10.6 mm out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White light illuminates a double slit. Describe the pattern, and calculate which visible wavelength's THIRD-order bright fringe lands exactly on the 600 nm light's SECOND dark fringe... rather: find where 450 nm's 3rd bright coincides with another colour's fringe order at the same spot.</a:t>
            </a:r>
          </a:p>
          <a:p>
            <a:pPr marL="0" indent="0">
              <a:buNone/>
            </a:pPr>
            <a:r>
              <a:rPr lang="en-GB" sz="1200" dirty="0"/>
              <a:t>[Answer] White centre, coloured orders that overlap — e.g. 3rd-order 450 nm coincides with 2nd-order 675 nm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centre is white (all colours align at zero path difference); each side fringe spreads into micro-spectra, blue inner edge, red outer.</a:t>
            </a:r>
          </a:p>
          <a:p>
            <a:pPr marL="0" indent="0">
              <a:buNone/>
            </a:pPr>
            <a:r>
              <a:rPr lang="en-GB" sz="1200" dirty="0"/>
              <a:t>[Step 2] Coincidence when n₁λ₁ = n₂λ₂: 3 × 450 = 1350 nm of path difference.</a:t>
            </a:r>
          </a:p>
          <a:p>
            <a:pPr marL="0" indent="0">
              <a:buNone/>
            </a:pPr>
            <a:r>
              <a:rPr lang="en-GB" sz="1200" dirty="0"/>
              <a:t>[Step 3] 1350 ÷ 2 = 675 nm — deep red's 2nd order lands atop blue's 3rd: overlapping orders blur the outer pattern.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shine a laser through two slits half a millimetre apart. How many bright patches land on the screen? Two slits, one laser, one screen a metre or two away. There is nothing else in the apparatus.</a:t>
            </a:r>
          </a:p>
          <a:p>
            <a:pPr marL="0" indent="0">
              <a:buNone/>
            </a:pPr>
            <a:r>
              <a:rPr lang="en-GB" sz="1200" dirty="0"/>
              <a:t>[Answer] A whole row of them, evenly spaced — and the brightest one sits exactly in the middle, straight ahead of the barrier between the two slits, where no slit points at all. The fringes are not pictures of the slits. Each is a place on the screen where the two journeys happen to differ by a whole number of wavelengths.</a:t>
            </a:r>
          </a:p>
          <a:p>
            <a:pPr marL="0" indent="0">
              <a:buNone/>
            </a:pPr>
            <a:r>
              <a:rPr lang="en-GB" sz="1200" dirty="0"/>
              <a:t>[Figure] A laser lights two slits separated by a, drawn far larger than scale, and rays from both slits run to the same point on a distant screen a distance D away; five evenly spaced bright fringes are marked on the screen with the gap between two of them labelled x.</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White centre, coloured orders that overlap — e.g. 3rd-order 450 nm coincides with 2nd-order 675 nm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https://giophysics.com/chapter-24/presentation/?lesson=doubleSlit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Young's double-slit experiment produces equally spaced interference fringes whose spacing reveals the wavelength of light.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Laser light through slits 1.0 mm apart throws fringes 1.5 mm apart on a screen 2.4 m away — giving λ ≈ 630 nm.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Each slit acts as a coherent source. Where the path difference to the screen is a whole number of wavelengths a bright fringe forms; odd half-wavelengths give dark. The fringe spacing x = λD/a turns a wavelength of half a micrometre into millimetres you can measure with a ruler.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One source split into two guarantees coherence: same frequency, locked phase. Independent sources would wash the pattern out.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Closer slits or a farther screen spread the fringes; red light (longer λ) spaces them wider than blue. White light gives a white centre with coloured edges.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fringes vanish, leaving the broad single-slit glow — the pattern needs both paths interfering.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uperposition-interferenc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24/presentation/?lesson=doubleSli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4/presentation/?lesson=doubleSli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24/diffraction-gratings/" TargetMode="External"/><Relationship Id="rId4" Type="http://schemas.openxmlformats.org/officeDocument/2006/relationships/hyperlink" Target="https://giophysics.com/chapter-24/young-double-slit/" TargetMode="External"/><Relationship Id="rId5" Type="http://schemas.openxmlformats.org/officeDocument/2006/relationships/hyperlink" Target="https://giophysics.com/chapter-24/presentation/?lesson=doubleSlit" TargetMode="External"/><Relationship Id="rId6" Type="http://schemas.openxmlformats.org/officeDocument/2006/relationships/hyperlink" Target="https://giophysics.com/chapter-24/" TargetMode="External"/><Relationship Id="rId7" Type="http://schemas.openxmlformats.org/officeDocument/2006/relationships/hyperlink" Target="https://giophysics.com/downloads/24-6-young-double-sli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15 · Waves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experiment that measured light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Young's Double Slit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Shine coherent light through two narrow slits and the screen shows evenly spaced bright and dark fringes. Young's experiment proved light is a wave — and measures its wavelength.</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10 in Waves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https://giophysics.com/chapter-24/young-double-slit/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Fringe spacing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 = λD/a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 slit separation, D = slit–screen distance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Fringes spread further apart with longer wavelengths and more distant screens, and squeeze together when the slits move apart.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Bright fringes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path difference = nλ</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Central fringe: n =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centre of the pattern is bright because both slits are equidistant — zero path difference.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Wavelength from data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λ = ax/D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Measure across many fringes for accuracy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Rearranged, three ruler measurements give the wavelength of light — a remarkable feat for desktop equipment.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bright fringes are not images of the slits. They are places where the two paths differ by whole wavelengths — the geometry of interference, not projection.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double-slit pattern the fringes are 2.0 mm apart. The screen is moved twice as far away. What is the new spacing?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double-slit pattern the fringes are 2.0 mm apart. The screen is moved twice as far away. What is the new spacing?</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λD/a: spacing ∝ D.</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New spacing = 4.0 mm.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4.0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Ten fringes span 1.5 cm with slits 1.0 mm apart and a screen 2.40 m away. Find the wavelength.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Ten fringes span 1.5 cm with slits 1.0 mm apart and a screen 2.40 m away. Find the wavelength.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Fringe spacing x = 1.5 cm ÷ 10 = 1.5 × 10⁻³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ax/D = (1.0 × 10⁻³ × 1.5 × 10⁻³) ÷ 2.40.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6.3 × 10⁻⁷ m = 630 nm.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630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310060"/>
            <a:ext cx="838200" cy="190500"/>
          </a:xfrm>
          <a:prstGeom prst="roundRect">
            <a:avLst>
              <a:gd name="adj" fmla="val 30000"/>
            </a:avLst>
          </a:prstGeom>
          <a:noFill/>
          <a:ln w="9525">
            <a:solidFill>
              <a:srgbClr val="C6C8BB"/>
            </a:solidFill>
          </a:ln>
        </p:spPr>
      </p:sp>
      <p:sp>
        <p:nvSpPr>
          <p:cNvPr id="7" name="hint"/>
          <p:cNvSpPr txBox="1"/>
          <p:nvPr/>
        </p:nvSpPr>
        <p:spPr>
          <a:xfrm>
            <a:off x="558800" y="331006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29736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Superposition &amp; interference</a:t>
            </a:r>
          </a:p>
        </p:txBody>
      </p:sp>
      <p:sp>
        <p:nvSpPr>
          <p:cNvPr id="9" name="text"/>
          <p:cNvSpPr txBox="1"/>
          <p:nvPr/>
        </p:nvSpPr>
        <p:spPr>
          <a:xfrm>
            <a:off x="558800" y="353739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Ten fringes span 1.5 cm, with slits 1.0 mm apart and the screen 2.40 m away. Find the wavelength.</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1.5 cm = 0.015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ax/D = (1.0 × 10⁻³ × 0.015) / 2.40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6.3 × 10⁻⁶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wavelength is 6.3 μm.</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1.5 cm covers ten fringes, so x — the spacing of one — is 1.5 mm. Taking the whole span as x is the standard slip, and it is made worse by the fact that fringes are measured across many of them precisely because one is too small to measure accurately. The answer names the error itself: 6.3 μm is infrared, and the apparatus was lit by visible laser light.</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x = 0.015/10 = 1.5 × 10⁻³ m, giving λ = (1.0 × 10⁻³ × 1.5 × 10⁻³)/2.40 = 6.3 × 10⁻⁷ m, or 630 nm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One of the two slits is covered up. What is left on the screen?</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Half the fringes — the ones belonging to the covered slit go out</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same fringes, at half the brightness</a:t>
            </a:r>
          </a:p>
        </p:txBody>
      </p:sp>
      <p:sp>
        <p:nvSpPr>
          <p:cNvPr id="9" name="text"/>
          <p:cNvSpPr txBox="1"/>
          <p:nvPr/>
        </p:nvSpPr>
        <p:spPr>
          <a:xfrm>
            <a:off x="558800" y="34785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fringes at all, just one broad band of light</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laser lights two slits separated by a, drawn far larger than scale, and rays from both slits run to the same point on a distant screen a distance D away; five evenly spaced bright fringes are marked on the screen with the gap between two of them labelled x." descr="A laser lights two slits separated by a, drawn far larger than scale, and rays from both slits run to the same point on a distant screen a distance D away; five evenly spaced bright fringes are marked on the screen with the gap between two of them labelled x."/>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laser lights two slits separated by a, drawn far larger than scale, and rays from both slits run to the same point on a distant screen a distance D away; five evenly spaced bright fringes are marked on the screen with the gap between two of them labelled x.</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No fringes at all, just one broad band of light</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pattern is made by two journeys arriving at the same place and adding, so removing one journey leaves nothing for the other to interfere with. What remains is the light spreading out from a single slit — a wide, smooth glow with no fringes in it. This is also the cleanest disproof of the idea that the fringes are images of the slits: if they were, covering one slit would leave the other's row of images behind, and it does not.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 double-slit experiment the slits are moved closer together. The fringes…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Move closer together</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Spread further apart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Stay the same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Spread further apart</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x = λD/a — with a smaller, the spacing x grows, so the pattern spreads out.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intuition that the pattern copies the slits: squeeze the slits together and the pattern should squeeze with them. The formula runs the other way, x = λD/a with a underneath — and the physics behind it is that closer slits make the two path lengths differ more slowly as you move along the screen, so you must go further to find the next whole wavelength.</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x = λD/a, so reducing a increases the fringe spacing.</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λ and D are unchanged, but a is in the formula too and a is the quantity being altered. In the drawing a is the tiny gap between the openings and x is the spacing on the screen: they are inversely related, so neither can move without the other.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YOUNG'S DOUBLE SLIT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Young's Double Slit.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Sodium light (589 nm) through slits 0.20 mm apart lands on a screen 1.20 m away. Find the fringe spacing and the distance from the central fringe to the third bright fringe.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Sodium light (589 nm) through slits 0.20 mm apart lands on a screen 1.20 m away. Find the fringe spacing and the distance from the central fringe to the third bright fringe.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 = λD/a = 5.89 × 10⁻⁷ × 1.20 ÷ 2.0 × 10⁻⁴ ≈ 3.5 mm.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Third bright fringe: 3x.</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10.6 mm from centre.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 ≈ 3.5 mm; third fringe ≈ 10.6 mm out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963985"/>
            <a:ext cx="110744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White light illuminates a double slit. Describe the pattern, and calculate which visible wavelength's THIRD-order bright fringe lands exactly on the 600 nm light's SECOND dark fringe... rather: find where 450 nm's 3rd bright coincides with another colour's fringe order at the same spot.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0894"/>
            <a:ext cx="11074400" cy="61912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White light illuminates a double slit. Describe the pattern, and calculate which visible wavelength's THIRD-order bright fringe lands exactly on the 600 nm light's SECOND dark fringe... rather: find where 450 nm's 3rd bright coincides with another colour's fringe order at the same spot.</a:t>
            </a:r>
          </a:p>
        </p:txBody>
      </p:sp>
      <p:sp>
        <p:nvSpPr>
          <p:cNvPr id="9" name="step-number"/>
          <p:cNvSpPr txBox="1"/>
          <p:nvPr/>
        </p:nvSpPr>
        <p:spPr>
          <a:xfrm>
            <a:off x="558800" y="3483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83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centre is white (all colours align at zero path difference); each side fringe spreads into micro-spectra, blue inner edge, red outer.</a:t>
            </a:r>
          </a:p>
        </p:txBody>
      </p:sp>
      <p:sp>
        <p:nvSpPr>
          <p:cNvPr id="11" name="step-number"/>
          <p:cNvSpPr txBox="1"/>
          <p:nvPr/>
        </p:nvSpPr>
        <p:spPr>
          <a:xfrm>
            <a:off x="558800" y="4068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4068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Coincidence when n₁λ₁ = n₂λ₂: 3 × 450 = 1350 nm of path difference.</a:t>
            </a:r>
          </a:p>
        </p:txBody>
      </p:sp>
      <p:sp>
        <p:nvSpPr>
          <p:cNvPr id="13" name="step-number"/>
          <p:cNvSpPr txBox="1"/>
          <p:nvPr/>
        </p:nvSpPr>
        <p:spPr>
          <a:xfrm>
            <a:off x="558800" y="4462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462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1350 ÷ 2 = 675 nm — deep red's 2nd order lands atop blue's 3rd: overlapping orders blur the outer pattern.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shine a laser through two slits half a millimetre apart. How many bright patches land on the screen?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slits, one laser, one screen a metre or two away. There is nothing else in the apparatus.</a:t>
            </a:r>
          </a:p>
        </p:txBody>
      </p:sp>
      <p:sp>
        <p:nvSpPr>
          <p:cNvPr id="7" name="text"/>
          <p:cNvSpPr txBox="1"/>
          <p:nvPr/>
        </p:nvSpPr>
        <p:spPr>
          <a:xfrm>
            <a:off x="558800" y="259334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280098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A whole row of them, evenly spaced — and the brightest one sits exactly in the middle, straight ahead of the barrier between the two slits, where no slit points at all. The fringes are not pictures of the slits. Each is a place on the screen where the two journeys happen to differ by a whole number of wavelengths.</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A laser lights two slits separated by a, drawn far larger than scale, and rays from both slits run to the same point on a distant screen a distance D away; five evenly spaced bright fringes are marked on the screen with the gap between two of them labelled x." descr="A laser lights two slits separated by a, drawn far larger than scale, and rays from both slits run to the same point on a distant screen a distance D away; five evenly spaced bright fringes are marked on the screen with the gap between two of them labelled x."/>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laser lights two slits separated by a, drawn far larger than scale, and rays from both slits run to the same point on a distant screen a distance D away; five evenly spaced bright fringes are marked on the screen with the gap between two of them labelled x.</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White centre, coloured orders that overlap — e.g. 3rd-order 450 nm coincides with 2nd-order 675 nm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WAVES  ·  YOUNG'S DOUBLE SLIT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Waves — Young's Double Slit.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WAVES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15.7 Diffraction Gratings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https://giophysics.com/chapter-24/diffraction-gratings/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https://giophysics.com/chapter-24/young-double-slit/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https://giophysics.com/chapter-24/presentation/?lesson=doubleSlit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Waves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https://giophysics.com/downloads/24-6-young-double-slit.pdf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Young's double-slit experiment produces equally spaced interference fringes whose spacing reveals the wavelength of light.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Laser light through slits 1.0 mm apart throws fringes 1.5 mm apart on a screen 2.4 m away — giving λ ≈ 630 nm.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experiment that measured light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Each slit acts as a coherent source. Where the path difference to the screen is a whole number of wavelengths a bright fringe forms; odd half-wavelengths give dark. The fringe spacing x = λD/a turns a wavelength of half a micrometre into millimetres you can measure with a ruler.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two slits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One source split into two guarantees coherence: same frequency, locked phase. Independent sources would wash the pattern out.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Changing the setup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Closer slits or a farther screen spread the fringes; red light (longer λ) spaces them wider than blue. White light gives a white centre with coloured edges.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Cover one slit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fringes vanish, leaving the broad single-slit glow — the pattern needs both paths interfering.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WAVES  ·  YOUNG'S DOUBLE SLIT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Waves — Young's Double Slit.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 Young's Double Slit</dc:title>
  <dc:subject>Waves</dc:subject>
  <dc:creator>GioPhysics</dc:creator>
  <cp:keywords>lesson, Waves, chapter-24,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