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Diffraction Gratings. Lesson 7 of 10.</a:t>
            </a:r>
          </a:p>
          <a:p>
            <a:pPr marL="0" indent="0">
              <a:buNone/>
            </a:pPr>
            <a:r>
              <a:rPr lang="en-GB" sz="1200" dirty="0"/>
              <a:t>[Intro] A grating packs thousands of equally spaced slits per centimetre. The many-beam interference throws light into sharp, widely separated orders — the precision tool of spectroscopy.</a:t>
            </a:r>
          </a:p>
          <a:p>
            <a:pPr marL="0" indent="0">
              <a:buNone/>
            </a:pPr>
            <a:r>
              <a:rPr lang="en-GB" sz="1200" dirty="0"/>
              <a:t>[Source] https://giophysics.com/chapter-24/diffraction-gratings/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Grating equation: d sinθ = nλ</a:t>
            </a:r>
          </a:p>
          <a:p>
            <a:pPr marL="0" indent="0">
              <a:buNone/>
            </a:pPr>
            <a:r>
              <a:rPr lang="en-GB" sz="1200" dirty="0"/>
              <a:t>[In plain English] Bright beams appear only at angles where neighbouring slits' paths differ by whole wavelengths — the nth order is n wavelengths of difference.</a:t>
            </a:r>
          </a:p>
          <a:p>
            <a:pPr marL="0" indent="0">
              <a:buNone/>
            </a:pPr>
            <a:r>
              <a:rPr lang="en-GB" sz="1200" dirty="0"/>
              <a:t>[Note] n = 0, 1, 2, … is the order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Slit spacing: d = 1/N</a:t>
            </a:r>
          </a:p>
          <a:p>
            <a:pPr marL="0" indent="0">
              <a:buNone/>
            </a:pPr>
            <a:r>
              <a:rPr lang="en-GB" sz="1200" dirty="0"/>
              <a:t>[In plain English] A grating quoted as 3000 lines per centimetre has slits 1/300 000 m apart — that spacing is the d in the equation.</a:t>
            </a:r>
          </a:p>
          <a:p>
            <a:pPr marL="0" indent="0">
              <a:buNone/>
            </a:pPr>
            <a:r>
              <a:rPr lang="en-GB" sz="1200" dirty="0"/>
              <a:t>[Note] N = lines per metre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Highest order: n_max = d/λ (rounded down)</a:t>
            </a:r>
          </a:p>
          <a:p>
            <a:pPr marL="0" indent="0">
              <a:buNone/>
            </a:pPr>
            <a:r>
              <a:rPr lang="en-GB" sz="1200" dirty="0"/>
              <a:t>[In plain English] Since sinθ maxes out at 1, only a limited number of orders exist — divide d by λ and drop the fraction.</a:t>
            </a:r>
          </a:p>
          <a:p>
            <a:pPr marL="0" indent="0">
              <a:buNone/>
            </a:pPr>
            <a:r>
              <a:rPr lang="en-GB" sz="1200" dirty="0"/>
              <a:t>[Note] sinθ cannot exceed 1</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zeroth order is not a defect — it is the straight-through beam where all wavelengths coincide, which is why the centre of a white-light grating pattern is white, not a spectrum.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grating has 500 lines per mm. Find the slit spacing d.</a:t>
            </a:r>
          </a:p>
          <a:p>
            <a:pPr marL="0" indent="0">
              <a:buNone/>
            </a:pPr>
            <a:r>
              <a:rPr lang="en-GB" sz="1200" dirty="0"/>
              <a:t>[Answer] d = 2.0 μm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1 ÷ 500 000 lines per metre.</a:t>
            </a:r>
          </a:p>
          <a:p>
            <a:pPr marL="0" indent="0">
              <a:buNone/>
            </a:pPr>
            <a:r>
              <a:rPr lang="en-GB" sz="1200" dirty="0"/>
              <a:t>[Step 2] d = 2.0 × 10⁻⁶ m = 2.0 μm.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 = 2.0 μm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Monochromatic light strikes a grating of 3000 lines/cm; the first-order maximum appears at 10°. Find the wavelength.</a:t>
            </a:r>
          </a:p>
          <a:p>
            <a:pPr marL="0" indent="0">
              <a:buNone/>
            </a:pPr>
            <a:r>
              <a:rPr lang="en-GB" sz="1200" dirty="0"/>
              <a:t>[Answer] λ ≈ 580 nm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1 ÷ 300 000 = 3.33 × 10⁻⁶ m.</a:t>
            </a:r>
          </a:p>
          <a:p>
            <a:pPr marL="0" indent="0">
              <a:buNone/>
            </a:pPr>
            <a:r>
              <a:rPr lang="en-GB" sz="1200" dirty="0"/>
              <a:t>[Step 2] λ = d sinθ/n = 3.33 × 10⁻⁶ × sin10° ÷ 1.</a:t>
            </a:r>
          </a:p>
          <a:p>
            <a:pPr marL="0" indent="0">
              <a:buNone/>
            </a:pPr>
            <a:r>
              <a:rPr lang="en-GB" sz="1200" dirty="0"/>
              <a:t>[Step 3] λ = 3.33 × 10⁻⁶ × 0.174 ≈ 5.8 × 10⁻⁷ 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580 nm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Young's double slit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d = 1/N only gives metres if N is per metre, and 3000 lines/cm is 300 000 lines/m. The centimetres survive untouched into the answer, which comes out a hundred times too big — 58 μm, deep in the infrared, for light that was visibly diffracted at 10°. Gratings are quoted per millimetre as often as per centimetre, so converting N first is worth making a habit of.</a:t>
            </a:r>
          </a:p>
          <a:p>
            <a:pPr marL="0" indent="0">
              <a:buNone/>
            </a:pPr>
            <a:r>
              <a:rPr lang="en-GB" sz="1200" dirty="0"/>
              <a:t>[It should say] N = 3.0 × 10⁵ lines/m, so d = 3.3 × 10⁻⁶ m and λ = 3.3 × 10⁻⁶ × 0.174 = 5.8 × 10⁻⁷ m, or 580 nm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grating is used with red light instead of blue. What happens to the angle of the first order?</a:t>
            </a:r>
          </a:p>
          <a:p>
            <a:pPr marL="0" indent="0">
              <a:buNone/>
            </a:pPr>
            <a:r>
              <a:rPr lang="en-GB" sz="1200" dirty="0"/>
              <a:t>[Options] A It gets smaller   B It gets larger   C Nothing — the grating's rulings decide the angles</a:t>
            </a:r>
          </a:p>
          <a:p>
            <a:pPr marL="0" indent="0">
              <a:buNone/>
            </a:pPr>
            <a:r>
              <a:rPr lang="en-GB" sz="1200" dirty="0"/>
              <a:t>[Figure] Light of one wavelength arrives along the normal at a grating drawn edge-on with its rulings spaced d apart, and leaves as five sharp beams: the straight-through zeroth order, a first order either side, and a second order further out, with θ marked from the straight-through direction.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gets larger. d sinθ = nλ, and d is a property of the grating that the light cannot change. For the same order n, a longer wavelength therefore needs a larger sinθ. Red diffracts further than blue, which is why every order in a white-light pattern runs blue nearest the centre and red furthest out — the exact opposite way round from a prism, and a good way to tell one instrument's spectrum from the other's.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Light of 500 nm hits a grating with d = 2.0 μm. How many orders exist either side of the centre?</a:t>
            </a:r>
          </a:p>
          <a:p>
            <a:pPr marL="0" indent="0">
              <a:buNone/>
            </a:pPr>
            <a:r>
              <a:rPr lang="en-GB" sz="1200" dirty="0"/>
              <a:t>[Options] A 2   B 4   C Unlimited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Light of 500 nm hits a grating with d = 2.0 μm. How many orders exist either side of the centre?</a:t>
            </a:r>
          </a:p>
          <a:p>
            <a:pPr marL="0" indent="0">
              <a:buNone/>
            </a:pPr>
            <a:r>
              <a:rPr lang="en-GB" sz="1200" dirty="0"/>
              <a:t>[Option by option] A: Four orders really do exist; 2 is what you get by finding them and then splitting them between the two sides. The pattern is symmetric — every order appearing at +θ also appears at −θ — so it is 4 either side, not 4 shared out.  B: Correct. n(max) = d/λ = 2000 nm ÷ 500 nm = 4, so orders 1 to 4 appear on each side of the centre.  C: The grating equation caps it: sinθ = nλ/d can never exceed 1, so n cannot exceed d/λ. Here that is exactly 4, and the fourth order is already grazing along the surface of the grating.</a:t>
            </a:r>
          </a:p>
          <a:p>
            <a:pPr marL="0" indent="0">
              <a:buNone/>
            </a:pPr>
            <a:r>
              <a:rPr lang="en-GB" sz="1200" dirty="0"/>
              <a:t>[Answer] B — 4</a:t>
            </a:r>
          </a:p>
          <a:p>
            <a:pPr marL="0" indent="0">
              <a:buNone/>
            </a:pPr>
            <a:r>
              <a:rPr lang="en-GB" sz="1200" dirty="0"/>
              <a:t>[Why] n_max = d/λ = 2000 ÷ 500 = 4 — orders 1 through 4 fit before sinθ would exceed 1.</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of 633 nm strikes a 600 lines/mm grating. Find the angles of the first two orders and the total number of orders visible.</a:t>
            </a:r>
          </a:p>
          <a:p>
            <a:pPr marL="0" indent="0">
              <a:buNone/>
            </a:pPr>
            <a:r>
              <a:rPr lang="en-GB" sz="1200" dirty="0"/>
              <a:t>[Answer] 22°, 49°; two orders each side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1.67 × 10⁻⁶ m. n = 1: sinθ = 633 × 10⁻⁹ ÷ 1.67 × 10⁻⁶ = 0.380 → θ₁ ≈ 22.3°.</a:t>
            </a:r>
          </a:p>
          <a:p>
            <a:pPr marL="0" indent="0">
              <a:buNone/>
            </a:pPr>
            <a:r>
              <a:rPr lang="en-GB" sz="1200" dirty="0"/>
              <a:t>[Step 2] n = 2: sinθ = 0.760 → θ₂ ≈ 49.4°.</a:t>
            </a:r>
          </a:p>
          <a:p>
            <a:pPr marL="0" indent="0">
              <a:buNone/>
            </a:pPr>
            <a:r>
              <a:rPr lang="en-GB" sz="1200" dirty="0"/>
              <a:t>[Step 3] n(max) = d/λ = 2.63 → orders 1 and 2 only (n = 3 would need sinθ &gt; 1).</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22°, 49°; two orders each side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grating spectrometer must separate the sodium doublet: 589.0 nm and 589.6 nm. In second order with a 1200 lines/mm grating, find the angular separation of the pair.</a:t>
            </a:r>
          </a:p>
          <a:p>
            <a:pPr marL="0" indent="0">
              <a:buNone/>
            </a:pPr>
            <a:r>
              <a:rPr lang="en-GB" sz="1200" dirty="0"/>
              <a:t>[Answer] Only 1st order exists (θ ≈ 45°); the doublet splits by ≈ 0.06°</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833 nm; second order: sinθ = 2λ/d ≈ 1.414 — impossible! Second order does not exist for this grating; use first order: sinθ = λ/d ≈ 0.707 → θ ≈ 45°.</a:t>
            </a:r>
          </a:p>
          <a:p>
            <a:pPr marL="0" indent="0">
              <a:buNone/>
            </a:pPr>
            <a:r>
              <a:rPr lang="en-GB" sz="1200" dirty="0"/>
              <a:t>[Step 2] Differentiate d sinθ = nλ: Δθ = nΔλ/(d cosθ) = 1 × 0.6 × 10⁻⁹ ÷ (833 × 10⁻⁹ × 0.707).</a:t>
            </a:r>
          </a:p>
          <a:p>
            <a:pPr marL="0" indent="0">
              <a:buNone/>
            </a:pPr>
            <a:r>
              <a:rPr lang="en-GB" sz="1200" dirty="0"/>
              <a:t>[Step 3] Δθ ≈ 1.0 × 10⁻³ rad ≈ 0.06° — small but resolvable by a good spectrometer.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White light through a diffraction grating gives you spectra. What colour is the very middle of the pattern? A grating splits white light into colours the way a prism does — and every other order in the pattern is a spread-out band of them.</a:t>
            </a:r>
          </a:p>
          <a:p>
            <a:pPr marL="0" indent="0">
              <a:buNone/>
            </a:pPr>
            <a:r>
              <a:rPr lang="en-GB" sz="1200" dirty="0"/>
              <a:t>[Answer] White. Straight through, every wavelength has zero path difference between one slit and the next, so no colour is favoured over any other and they all land on top of each other. The zeroth order is not a failure of the grating; it is the one direction where the grating cannot tell colours apart, and the spectra appear either side of it.</a:t>
            </a:r>
          </a:p>
          <a:p>
            <a:pPr marL="0" indent="0">
              <a:buNone/>
            </a:pPr>
            <a:r>
              <a:rPr lang="en-GB" sz="1200" dirty="0"/>
              <a:t>[Figure] Light of one wavelength arrives along the normal at a grating drawn edge-on with its rulings spaced d apart, and leaves as five sharp beams: the straight-through zeroth order, a first order either side, and a second order further out, with θ marked from the straight-through direction.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Only 1st order exists (θ ≈ 45°); the doublet splits by ≈ 0.06°</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https://giophysics.com/chapter-24/presentation/?lesson=gratings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diffraction grating sends light of wavelength λ into sharp maxima at angles obeying d sinθ = nλ.</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CD's closely spaced tracks act as a reflection grating — that is why it flashes rainbow colours.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At angles where every slit's contribution arrives in phase — d sinθ = nλ — the light is intense and sharp; everywhere else it cancels almost completely. More lines per millimetre means smaller d and wider-spread orders, and each wavelength gets its own angle.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With thousands of contributing slits, even a tiny angle error makes the beams cancel — so the maxima become needle-thin and bright.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the same order, red diffracts through a larger angle than violet — the grating spreads white light into spectra, one per order.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Measure the angle to a known order, apply d sinθ = nλ, and the wavelength follows — the working principle of the spectrometer.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young-double-sli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4/presentation/?lesson=grating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grating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4/stationary-waves/" TargetMode="External"/><Relationship Id="rId4" Type="http://schemas.openxmlformats.org/officeDocument/2006/relationships/hyperlink" Target="https://giophysics.com/chapter-24/diffraction-gratings/" TargetMode="External"/><Relationship Id="rId5" Type="http://schemas.openxmlformats.org/officeDocument/2006/relationships/hyperlink" Target="https://giophysics.com/chapter-24/presentation/?lesson=gratings"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7-diffraction-grating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Thousands of slits, razor-sharp lines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Diffraction Gratings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grating packs thousands of equally spaced slits per centimetre. The many-beam interference throws light into sharp, widely separated orders — the precision tool of spectroscopy.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https://giophysics.com/chapter-24/diffraction-gratings/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Grating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 sinθ = nλ</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0, 1, 2, … is the order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Bright beams appear only at angles where neighbouring slits' paths differ by whole wavelengths — the nth order is n wavelengths of difference.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Slit spacing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 = 1/N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lines per metre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grating quoted as 3000 lines per centimetre has slits 1/300 000 m apart — that spacing is the d in the equation.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Highest order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n_max = d/λ (rounded down)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sinθ cannot exceed 1</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Since sinθ maxes out at 1, only a limited number of orders exist — divide d by λ and drop the fraction.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zeroth order is not a defect — it is the straight-through beam where all wavelengths coincide, which is why the centre of a white-light grating pattern is white, not a spectrum.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grating has 500 lines per mm. Find the slit spacing 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grating has 500 lines per mm. Find the slit spacing 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 ÷ 500 000 lines per metre.</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2.0 × 10⁻⁶ m = 2.0 μm.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 = 2.0 μm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Monochromatic light strikes a grating of 3000 lines/cm; the first-order maximum appears at 10°. Find the wavelength.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Monochromatic light strikes a grating of 3000 lines/cm; the first-order maximum appears at 10°. Find the wavelength.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 ÷ 300 000 = 3.33 × 10⁻⁶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d sinθ/n = 3.33 × 10⁻⁶ × sin10° ÷ 1.</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3.33 × 10⁻⁶ × 0.174 ≈ 5.8 × 10⁻⁷ 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580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Young's double slit</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https://giophysics.com/chapter-24/young-double-slit/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Monochromatic light strikes a grating of 3000 lines/cm and the first-order maximum is at 10°. Find the wavelength.</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1/N = 1/3000 = 3.3 × 10⁻⁴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sinθ = nλ, so λ = d sin10° / 1</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3.3 × 10⁻⁴ × 0.174</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5.8 × 10⁻⁵ m</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 = 1/N only gives metres if N is per metre, and 3000 lines/cm is 300 000 lines/m. The centimetres survive untouched into the answer, which comes out a hundred times too big — 58 μm, deep in the infrared, for light that was visibly diffracted at 10°. Gratings are quoted per millimetre as often as per centimetre, so converting N first is worth making a habit of.</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N = 3.0 × 10⁵ lines/m, so d = 3.3 × 10⁻⁶ m and λ = 3.3 × 10⁻⁶ × 0.174 = 5.8 × 10⁻⁷ m, or 580 nm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grating is used with red light instead of blue. What happens to the angle of the first order?</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gets smaller</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gets larger</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Nothing — the grating's rulings decide the angles</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Light of one wavelength arrives along the normal at a grating drawn edge-on with its rulings spaced d apart, and leaves as five sharp beams: the straight-through zeroth order, a first order either side, and a second order further out, with θ marked from the straight-through direction." descr="Light of one wavelength arrives along the normal at a grating drawn edge-on with its rulings spaced d apart, and leaves as five sharp beams: the straight-through zeroth order, a first order either side, and a second order further out, with θ marked from the straight-through direction."/>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Light of one wavelength arrives along the normal at a grating drawn edge-on with its rulings spaced d apart, and leaves as five sharp beams: the straight-through zeroth order, a first order either side, and a second order further out, with θ marked from the straight-through direction.</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gets larger</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d sinθ = nλ, and d is a property of the grating that the light cannot change. For the same order n, a longer wavelength therefore needs a larger sinθ. Red diffracts further than blue, which is why every order in a white-light pattern runs blue nearest the centre and red furthest out — the exact opposite way round from a prism, and a good way to tell one instrument's spectrum from the other's.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Light of 500 nm hits a grating with d = 2.0 μm. How many orders exist either side of the centre?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Unlimited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4</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n_max = d/λ = 2000 ÷ 500 = 4 — orders 1 through 4 fit before sinθ would exceed 1.</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Four orders really do exist; 2 is what you get by finding them and then splitting them between the two sides. The pattern is symmetric — every order appearing at +θ also appears at −θ — so it is 4 either side, not 4 shared out.</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n(max) = d/λ = 2000 nm ÷ 500 nm = 4, so orders 1 to 4 appear on each side of the centre.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grating equation caps it: sinθ = nλ/d can never exceed 1, so n cannot exceed d/λ. Here that is exactly 4, and the fourth order is already grazing along the surface of the grating.</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DIFFRACTION GRATINGS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Diffraction Gratings.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of 633 nm strikes a 600 lines/mm grating. Find the angles of the first two orders and the total number of orders visible.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of 633 nm strikes a 600 lines/mm grating. Find the angles of the first two orders and the total number of orders visible.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1.67 × 10⁻⁶ m. n = 1: sinθ = 633 × 10⁻⁹ ÷ 1.67 × 10⁻⁶ = 0.380 → θ₁ ≈ 22.3°.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2: sinθ = 0.760 → θ₂ ≈ 49.4°.</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n(max) = d/λ = 2.63 → orders 1 and 2 only (n = 3 would need sinθ &gt; 1).</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22°, 49°; two orders each side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grating spectrometer must separate the sodium doublet: 589.0 nm and 589.6 nm. In second order with a 1200 lines/mm grating, find the angular separation of the pair.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grating spectrometer must separate the sodium doublet: 589.0 nm and 589.6 nm. In second order with a 1200 lines/mm grating, find the angular separation of the pair.</a:t>
            </a:r>
          </a:p>
        </p:txBody>
      </p:sp>
      <p:sp>
        <p:nvSpPr>
          <p:cNvPr id="9" name="step-number"/>
          <p:cNvSpPr txBox="1"/>
          <p:nvPr/>
        </p:nvSpPr>
        <p:spPr>
          <a:xfrm>
            <a:off x="558800" y="3356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833 nm; second order: sinθ = 2λ/d ≈ 1.414 — impossible! Second order does not exist for this grating; use first order: sinθ = λ/d ≈ 0.707 → θ ≈ 45°.</a:t>
            </a:r>
          </a:p>
        </p:txBody>
      </p:sp>
      <p:sp>
        <p:nvSpPr>
          <p:cNvPr id="11" name="step-number"/>
          <p:cNvSpPr txBox="1"/>
          <p:nvPr/>
        </p:nvSpPr>
        <p:spPr>
          <a:xfrm>
            <a:off x="558800" y="3941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41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d sinθ = nλ: Δθ = nΔλ/(d cosθ) = 1 × 0.6 × 10⁻⁹ ÷ (833 × 10⁻⁹ × 0.707).</a:t>
            </a:r>
          </a:p>
        </p:txBody>
      </p:sp>
      <p:sp>
        <p:nvSpPr>
          <p:cNvPr id="13" name="step-number"/>
          <p:cNvSpPr txBox="1"/>
          <p:nvPr/>
        </p:nvSpPr>
        <p:spPr>
          <a:xfrm>
            <a:off x="558800" y="4335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335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Δθ ≈ 1.0 × 10⁻³ rad ≈ 0.06° — small but resolvable by a good spectrometer.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White light through a diffraction grating gives you spectra. What colour is the very middle of the pattern?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grating splits white light into colours the way a prism does — and every other order in the pattern is a spread-out band of them.</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White. Straight through, every wavelength has zero path difference between one slit and the next, so no colour is favoured over any other and they all land on top of each other. The zeroth order is not a failure of the grating; it is the one direction where the grating cannot tell colours apart, and the spectra appear either side of it.</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Light of one wavelength arrives along the normal at a grating drawn edge-on with its rulings spaced d apart, and leaves as five sharp beams: the straight-through zeroth order, a first order either side, and a second order further out, with θ marked from the straight-through direction." descr="Light of one wavelength arrives along the normal at a grating drawn edge-on with its rulings spaced d apart, and leaves as five sharp beams: the straight-through zeroth order, a first order either side, and a second order further out, with θ marked from the straight-through direction."/>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Light of one wavelength arrives along the normal at a grating drawn edge-on with its rulings spaced d apart, and leaves as five sharp beams: the straight-through zeroth order, a first order either side, and a second order further out, with θ marked from the straight-through direction.</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Only 1st order exists (θ ≈ 45°); the doublet splits by ≈ 0.06°</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DIFFRACTION GRATINGS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Diffraction Gratings.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15.8 Stationary Waves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https://giophysics.com/chapter-24/stationary-waves/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https://giophysics.com/chapter-24/diffraction-gratings/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https://giophysics.com/chapter-24/presentation/?lesson=gratings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https://giophysics.com/downloads/24-7-diffraction-gratings.pdf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diffraction grating sends light of wavelength λ into sharp maxima at angles obeying d sinθ = nλ.</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CD's closely spaced tracks act as a reflection grating — that is why it flashes rainbow colours.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Thousands of slits, razor-sharp lines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angles where every slit's contribution arrives in phase — d sinθ = nλ — the light is intense and sharp; everywhere else it cancels almost completely. More lines per millimetre means smaller d and wider-spread orders, and each wavelength gets its own angle.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sharper than two slits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 thousands of contributing slits, even a tiny angle error makes the beams cancel — so the maxima become needle-thin and bright.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Dispersion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the same order, red diffracts through a larger angle than violet — the grating spreads white light into spectra, one per order.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Measuring wavelengths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Measure the angle to a known order, apply d sinθ = nλ, and the wavelength follows — the working principle of the spectrometer.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DIFFRACTION GRATINGS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Diffraction Gratings.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Diffraction Gratings</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