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Waves — Polarisation. Lesson 4 of 10.</a:t>
            </a:r>
          </a:p>
          <a:p>
            <a:pPr marL="0" indent="0">
              <a:buNone/>
            </a:pPr>
            <a:r>
              <a:rPr lang="en-GB" sz="1200" dirty="0"/>
              <a:t>[Intro] Only transverse waves can be polarised — which is how we know light is one. A polarising filter passes one vibration plane and blocks the rest, and Malus's law counts the cost.</a:t>
            </a:r>
          </a:p>
          <a:p>
            <a:pPr marL="0" indent="0">
              <a:buNone/>
            </a:pPr>
            <a:r>
              <a:rPr lang="en-GB" sz="1200" dirty="0"/>
              <a:t>[Source] https://giophysics.com/chapter-24/polarisation/</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Malus's law: I = I₀cos²θ</a:t>
            </a:r>
          </a:p>
          <a:p>
            <a:pPr marL="0" indent="0">
              <a:buNone/>
            </a:pPr>
            <a:r>
              <a:rPr lang="en-GB" sz="1200" dirty="0"/>
              <a:t>[In plain English] The transmitted intensity falls with the squared cosine of the angle between the two filter axes — at 90° nothing gets through.</a:t>
            </a:r>
          </a:p>
          <a:p>
            <a:pPr marL="0" indent="0">
              <a:buNone/>
            </a:pPr>
            <a:r>
              <a:rPr lang="en-GB" sz="1200" dirty="0"/>
              <a:t>[Note] θ between polariser and analyser axes</a:t>
            </a:r>
          </a:p>
          <a:p>
            <a:pPr marL="0" indent="0">
              <a:buNone/>
            </a:pPr>
            <a:r>
              <a:rPr lang="en-GB" sz="1200" dirty="0"/>
              <a:t>[Graph] Polarisation explorer. Malus' law falls from full transmission at 0° to zero at 90° as cos²θ.</a:t>
            </a:r>
          </a:p>
          <a:p>
            <a:pPr marL="0" indent="0">
              <a:buNone/>
            </a:pPr>
            <a:r>
              <a:rPr lang="en-GB" sz="1200" dirty="0"/>
              <a:t>[Axes] Horizontal: filter angle θ. Vertical: transmitted intensity I/I₀. Values are normalised — the graph teaches the shape, not a measurement.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Unpolarised through one filter: I = I₀/2</a:t>
            </a:r>
          </a:p>
          <a:p>
            <a:pPr marL="0" indent="0">
              <a:buNone/>
            </a:pPr>
            <a:r>
              <a:rPr lang="en-GB" sz="1200" dirty="0"/>
              <a:t>[In plain English] A single polariser cuts unpolarised light to half, whatever its orientation, because it averages over every vibration plane.</a:t>
            </a:r>
          </a:p>
          <a:p>
            <a:pPr marL="0" indent="0">
              <a:buNone/>
            </a:pPr>
            <a:r>
              <a:rPr lang="en-GB" sz="1200" dirty="0"/>
              <a:t>[Note] Average of cos²θ over all planes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Transverse-only test: longitudinal ⇒ no polarisation</a:t>
            </a:r>
          </a:p>
          <a:p>
            <a:pPr marL="0" indent="0">
              <a:buNone/>
            </a:pPr>
            <a:r>
              <a:rPr lang="en-GB" sz="1200" dirty="0"/>
              <a:t>[In plain English] Vibrations along the travel direction have no plane to select — so polarisation proves a wave is transverse.</a:t>
            </a:r>
          </a:p>
          <a:p>
            <a:pPr marL="0" indent="0">
              <a:buNone/>
            </a:pPr>
            <a:r>
              <a:rPr lang="en-GB" sz="1200" dirty="0"/>
              <a:t>[Note] Sound cannot be polarised</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 polarising filter does not colour or merely dim light like sunglasses tint — it selects a vibration plane. Two identical filters can pass light or block it completely depending only on their relative angle.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Unpolarised light of intensity 600 W/m² passes one ideal polariser. What intensity emerges?</a:t>
            </a:r>
          </a:p>
          <a:p>
            <a:pPr marL="0" indent="0">
              <a:buNone/>
            </a:pPr>
            <a:r>
              <a:rPr lang="en-GB" sz="1200" dirty="0"/>
              <a:t>[Answer] 300 W/m²</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 single polariser passes half of unpolarised light.</a:t>
            </a:r>
          </a:p>
          <a:p>
            <a:pPr marL="0" indent="0">
              <a:buNone/>
            </a:pPr>
            <a:r>
              <a:rPr lang="en-GB" sz="1200" dirty="0"/>
              <a:t>[Step 2] I = 300 W/m².</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300 W/m²</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Unpolarised light of intensity 800 W/m² passes a polariser, then an analyser at 30°. Find the final intensity.</a:t>
            </a:r>
          </a:p>
          <a:p>
            <a:pPr marL="0" indent="0">
              <a:buNone/>
            </a:pPr>
            <a:r>
              <a:rPr lang="en-GB" sz="1200" dirty="0"/>
              <a:t>[Answer] 300 W/m²</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After the polariser: I₁ = 800/2 = 400 W/m².</a:t>
            </a:r>
          </a:p>
          <a:p>
            <a:pPr marL="0" indent="0">
              <a:buNone/>
            </a:pPr>
            <a:r>
              <a:rPr lang="en-GB" sz="1200" dirty="0"/>
              <a:t>[Step 2] Malus's law: I₂ = 400 × cos²30° = 400 × 0.75.</a:t>
            </a:r>
          </a:p>
          <a:p>
            <a:pPr marL="0" indent="0">
              <a:buNone/>
            </a:pPr>
            <a:r>
              <a:rPr lang="en-GB" sz="1200" dirty="0"/>
              <a:t>[Step 3] I₂ = 300 W/m².</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300 W/m²</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Electromagnetic waves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2 is wrong] Malus's law has been used at the first filter, where it does not apply. Unpolarised light has no plane, so there is no angle to take a cosine of: it arrives vibrating every way at once and exactly half of it survives, whatever the filter's orientation. Treating the first filter as though the light were already aligned with it means nothing is lost there at all, which would make a single polaroid useless.</a:t>
            </a:r>
          </a:p>
          <a:p>
            <a:pPr marL="0" indent="0">
              <a:buNone/>
            </a:pPr>
            <a:r>
              <a:rPr lang="en-GB" sz="1200" dirty="0"/>
              <a:t>[It should say] Through the polariser: I = 800/2 = 400 W/m², then I = 400 × cos²30° = 300 W/m²</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analyser is turned to θ = 90°, so the detector sees nothing. A third filter at 45° is now slipped between the two. What reaches the detector?</a:t>
            </a:r>
          </a:p>
          <a:p>
            <a:pPr marL="0" indent="0">
              <a:buNone/>
            </a:pPr>
            <a:r>
              <a:rPr lang="en-GB" sz="1200" dirty="0"/>
              <a:t>[Options] A Still nothing — adding a filter cannot let more light through   B A quarter of what leaves the first filter   C Half of what leaves the first filter</a:t>
            </a:r>
          </a:p>
          <a:p>
            <a:pPr marL="0" indent="0">
              <a:buNone/>
            </a:pPr>
            <a:r>
              <a:rPr lang="en-GB" sz="1200" dirty="0"/>
              <a:t>[Figure] Unpolarised light drawn as a rosette of vibration directions meets a polariser with a vertical axis, leaves it as a single vertical double-headed arrow, and reaches an analyser whose axis is turned through an angle θ from the vertical, beyond which a faint dashed path runs to a detector.</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A quarter of what leaves the first filter. A filter does not only subtract; everything that gets through it comes out vibrating along its axis. So the middle filter takes cos²45° = ½ of the vertical light and re-plants it at 45° — and the last filter is then only 45° away from that, not 90°, so it passes half again. A quarter arrives where nothing did before, and the light was let through by adding an obstacle. Nothing about it is a trick: each step is Malus's law applied to the plane the light is actually in when it arrives.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Vertically polarised light of intensity I₀ meets an analyser at 60° to vertical. What intensity passes?</a:t>
            </a:r>
          </a:p>
          <a:p>
            <a:pPr marL="0" indent="0">
              <a:buNone/>
            </a:pPr>
            <a:r>
              <a:rPr lang="en-GB" sz="1200" dirty="0"/>
              <a:t>[Options] A I₀/2   B I₀/4   C 0.75 I₀</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Vertically polarised light of intensity I₀ meets an analyser at 60° to vertical. What intensity passes?</a:t>
            </a:r>
          </a:p>
          <a:p>
            <a:pPr marL="0" indent="0">
              <a:buNone/>
            </a:pPr>
            <a:r>
              <a:rPr lang="en-GB" sz="1200" dirty="0"/>
              <a:t>[Option by option] A: I₀/2 is the rule for unpolarised light meeting its first filter, where half of every plane survives on average. This light has already been polarised by the time it reaches the analyser, so Malus's law applies instead and the angle decides the answer.  B: Correct. I = I₀cos²60° = I₀ × 0.5² = I₀/4.  C: 0.75 I₀ is cos²30° — the angle taken from the analyser's own axis rather than from the vertical. It is also sin²60°, which is the same slip wearing different clothes. Turning further from the transmission direction must pass less, and 60° is already past the halfway point at 45°.</a:t>
            </a:r>
          </a:p>
          <a:p>
            <a:pPr marL="0" indent="0">
              <a:buNone/>
            </a:pPr>
            <a:r>
              <a:rPr lang="en-GB" sz="1200" dirty="0"/>
              <a:t>[Answer] B — I₀/4</a:t>
            </a:r>
          </a:p>
          <a:p>
            <a:pPr marL="0" indent="0">
              <a:buNone/>
            </a:pPr>
            <a:r>
              <a:rPr lang="en-GB" sz="1200" dirty="0"/>
              <a:t>[Why] I = I₀cos²60° = I₀ × (0.5)² = I₀/4.</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Vertically polarised light meets two analysers: the first at 45°, the second at 90° to vertical. Find the transmitted fraction, and the paradox if the middle filter is removed.</a:t>
            </a:r>
          </a:p>
          <a:p>
            <a:pPr marL="0" indent="0">
              <a:buNone/>
            </a:pPr>
            <a:r>
              <a:rPr lang="en-GB" sz="1200" dirty="0"/>
              <a:t>[Answer] 25% with three filters; 0% with two — the middle filter rotates the plane stepwise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After 45°: cos²45° = ½. After the second (45° further): another ½.</a:t>
            </a:r>
          </a:p>
          <a:p>
            <a:pPr marL="0" indent="0">
              <a:buNone/>
            </a:pPr>
            <a:r>
              <a:rPr lang="en-GB" sz="1200" dirty="0"/>
              <a:t>[Step 2] Total = ¼ of the polarised input gets through.</a:t>
            </a:r>
          </a:p>
          <a:p>
            <a:pPr marL="0" indent="0">
              <a:buNone/>
            </a:pPr>
            <a:r>
              <a:rPr lang="en-GB" sz="1200" dirty="0"/>
              <a:t>[Step 3] Remove the middle filter: the pair is crossed (90°) — NOTHING passes. Inserting a filter increased transmission.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25% with three filters; 0% with two — the middle filter rotates the plane stepwise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Sunlight reflecting off a lake is partially polarised horizontally. Polaroid sunglasses cut the glare. At what angle of reflection is the polarisation complete (n(water) = 1.33), and how should the glasses' axis be oriented?</a:t>
            </a:r>
          </a:p>
          <a:p>
            <a:pPr marL="0" indent="0">
              <a:buNone/>
            </a:pPr>
            <a:r>
              <a:rPr lang="en-GB" sz="1200" dirty="0"/>
              <a:t>[Answer] θ ≈ 53° (Brewster); vertical transmission axis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Complete polarisation at Brewster's angle: tanθ = n → θ = tan⁻¹1.33 ≈ 53°.</a:t>
            </a:r>
          </a:p>
          <a:p>
            <a:pPr marL="0" indent="0">
              <a:buNone/>
            </a:pPr>
            <a:r>
              <a:rPr lang="en-GB" sz="1200" dirty="0"/>
              <a:t>[Step 2] At that angle the reflected light is fully horizontal-polarised.</a:t>
            </a:r>
          </a:p>
          <a:p>
            <a:pPr marL="0" indent="0">
              <a:buNone/>
            </a:pPr>
            <a:r>
              <a:rPr lang="en-GB" sz="1200" dirty="0"/>
              <a:t>[Step 3] The glasses' transmission axis must be vertical to block it.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Hold one sunglasses lens over another and turn it: the pair goes completely black. Why doesn't that happen with ordinary tinted lenses? Two tinted lenses stacked just make things darker, and turning them changes nothing at all.</a:t>
            </a:r>
          </a:p>
          <a:p>
            <a:pPr marL="0" indent="0">
              <a:buNone/>
            </a:pPr>
            <a:r>
              <a:rPr lang="en-GB" sz="1200" dirty="0"/>
              <a:t>[Answer] Because a polaroid is not a tint. A tint removes a fraction of everything; a polaroid passes only vibrations along its own axis and blocks the rest. The first lens leaves the light vibrating in one plane, and when the second lens's axis is turned across that plane there is nothing left for it to pass. Two filters can hand over half the light or none of it, and the only thing that decides which is the angle between them.</a:t>
            </a:r>
          </a:p>
          <a:p>
            <a:pPr marL="0" indent="0">
              <a:buNone/>
            </a:pPr>
            <a:r>
              <a:rPr lang="en-GB" sz="1200" dirty="0"/>
              <a:t>[Figure] Unpolarised light drawn as a rosette of vibration directions meets a polariser with a vertical axis, leaves it as a single vertical double-headed arrow, and reaches an analyser whose axis is turned through an angle θ from the vertical, beyond which a faint dashed path runs to a detector.</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θ ≈ 53° (Brewster); vertical transmission axis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https://giophysics.com/chapter-24/presentation/?lesson=polarisation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Polarisation restricts a transverse wave's vibrations to a single plane.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Rotate polaroid sunglasses while looking at glare off water — at one angle the reflected glare almost vanishes.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Unpolarised light vibrates in every plane at right angles to its travel. A polariser transmits only the component along its axis; a second filter (the analyser) at angle θ passes a fraction cos²θ of that intensity. Crossed filters pass nothing.</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first filter fixes the vibration plane; the second tests it. Rotating the analyser fades the light smoothly to darkness at 90°.</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Light reflecting off water or glass is partially polarised parallel to the surface — polaroid sunglasses mount their axis vertically to block it.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LCD screens, glare-reducing sunglasses, photographic filters, and stress analysis in transparent materials all exploit polarisation.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hyperlink" Target="https://giophysics.com/chapter-24/presentation/?lesson=polarisation"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4/electromagnetic-wave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hyperlink" Target="https://giophysics.com/chapter-24/presentation/?lesson=polarisation"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24/presentation/?lesson=polarisation"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24/superposition-interference/" TargetMode="External"/><Relationship Id="rId4" Type="http://schemas.openxmlformats.org/officeDocument/2006/relationships/hyperlink" Target="https://giophysics.com/chapter-24/polarisation/" TargetMode="External"/><Relationship Id="rId5" Type="http://schemas.openxmlformats.org/officeDocument/2006/relationships/hyperlink" Target="https://giophysics.com/chapter-24/presentation/?lesson=polarisation" TargetMode="External"/><Relationship Id="rId6" Type="http://schemas.openxmlformats.org/officeDocument/2006/relationships/hyperlink" Target="https://giophysics.com/chapter-24/" TargetMode="External"/><Relationship Id="rId7" Type="http://schemas.openxmlformats.org/officeDocument/2006/relationships/hyperlink" Target="https://giophysics.com/downloads/24-4-polarisation.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15 · Waves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The transverse-wave fingerprint</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Polarisation</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Only transverse waves can be polarised — which is how we know light is one. A polarising filter passes one vibration plane and blocks the rest, and Malus's law counts the cost.</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4 of 10 in Waves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https://giophysics.com/chapter-24/polarisation/</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POLARISATION</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Polarisation.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Malus's law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53848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I = I₀cos²θ</a:t>
            </a:r>
          </a:p>
        </p:txBody>
      </p:sp>
      <p:sp>
        <p:nvSpPr>
          <p:cNvPr id="7" name="text"/>
          <p:cNvSpPr txBox="1"/>
          <p:nvPr/>
        </p:nvSpPr>
        <p:spPr>
          <a:xfrm>
            <a:off x="558800" y="2626360"/>
            <a:ext cx="53848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θ between polariser and analyser axes</a:t>
            </a:r>
          </a:p>
        </p:txBody>
      </p:sp>
      <p:sp>
        <p:nvSpPr>
          <p:cNvPr id="8" name="text"/>
          <p:cNvSpPr txBox="1"/>
          <p:nvPr/>
        </p:nvSpPr>
        <p:spPr>
          <a:xfrm>
            <a:off x="558800" y="2985135"/>
            <a:ext cx="5384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5384800" cy="66865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transmitted intensity falls with the squared cosine of the angle between the two filter axes — at 90° nothing gets through.</a:t>
            </a:r>
          </a:p>
        </p:txBody>
      </p:sp>
      <p:sp>
        <p:nvSpPr>
          <p:cNvPr id="10" name="panel"/>
          <p:cNvSpPr/>
          <p:nvPr/>
        </p:nvSpPr>
        <p:spPr>
          <a:xfrm>
            <a:off x="6248400" y="1854200"/>
            <a:ext cx="5384800" cy="3359150"/>
          </a:xfrm>
          <a:prstGeom prst="rect">
            <a:avLst/>
          </a:prstGeom>
          <a:solidFill>
            <a:srgbClr val="FFFFFF"/>
          </a:solidFill>
          <a:ln w="9525">
            <a:solidFill>
              <a:srgbClr val="C6C8BB"/>
            </a:solidFill>
          </a:ln>
        </p:spPr>
      </p:sp>
      <p:pic>
        <p:nvPicPr>
          <p:cNvPr id="11" name="Polarisation explorer: Malus' law falls from full transmission at 0° to zero at 90° as cos²θ." descr="Polarisation explorer: Malus' law falls from full transmission at 0° to zero at 90° as cos²θ."/>
          <p:cNvPicPr>
            <a:picLocks noChangeAspect="1"/>
          </p:cNvPicPr>
          <p:nvPr/>
        </p:nvPicPr>
        <p:blipFill>
          <a:blip r:embed="rId3"/>
          <a:stretch>
            <a:fillRect/>
          </a:stretch>
        </p:blipFill>
        <p:spPr>
          <a:xfrm>
            <a:off x="6362700" y="1968500"/>
            <a:ext cx="5156200" cy="3130550"/>
          </a:xfrm>
          <a:prstGeom prst="rect">
            <a:avLst/>
          </a:prstGeom>
        </p:spPr>
      </p:pic>
      <p:sp>
        <p:nvSpPr>
          <p:cNvPr id="12" name="text"/>
          <p:cNvSpPr txBox="1"/>
          <p:nvPr/>
        </p:nvSpPr>
        <p:spPr>
          <a:xfrm>
            <a:off x="6248400" y="5276850"/>
            <a:ext cx="5384800" cy="1981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Polarisation explorer</a:t>
            </a:r>
          </a:p>
        </p:txBody>
      </p:sp>
      <p:sp>
        <p:nvSpPr>
          <p:cNvPr id="13" name="text"/>
          <p:cNvSpPr txBox="1"/>
          <p:nvPr/>
        </p:nvSpPr>
        <p:spPr>
          <a:xfrm>
            <a:off x="6248400" y="5525770"/>
            <a:ext cx="5384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Move this graph on the live version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POLARISATION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Polarisation.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Unpolarised through one filter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I = I₀/2</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Average of cos²θ over all planes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single polariser cuts unpolarised light to half, whatever its orientation, because it averages over every vibration plane.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POLARISATION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Polarisation.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Transverse-only test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longitudinal ⇒ no polarisation</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Sound cannot be polarised</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Vibrations along the travel direction have no plane to select — so polarisation proves a wave is transverse.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POLARISATION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Polarisation.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polarising filter does not colour or merely dim light like sunglasses tint — it selects a vibration plane. Two identical filters can pass light or block it completely depending only on their relative angle.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POLARISATION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Polarisation.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Unpolarised light of intensity 600 W/m² passes one ideal polariser. What intensity emerges?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POLARISATION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Polarisation.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Unpolarised light of intensity 600 W/m² passes one ideal polariser. What intensity emerges?</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single polariser passes half of unpolarised light.</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 = 300 W/m².</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POLARISATION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Polarisation.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300 W/m²</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POLARISATION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Polarisation.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31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Unpolarised light of intensity 800 W/m² passes a polariser, then an analyser at 30°. Find the final intensity.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POLARISATION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Polarisation.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Unpolarised light of intensity 800 W/m² passes a polariser, then an analyser at 30°. Find the final intensity.</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After the polariser: I₁ = 800/2 = 400 W/m².</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Malus's law: I₂ = 400 × cos²30° = 400 × 0.75.</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I₂ = 300 W/m².</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POLARISATION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Polarisation.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300 W/m²</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POLARISATION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Polarisation.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310060"/>
            <a:ext cx="838200" cy="190500"/>
          </a:xfrm>
          <a:prstGeom prst="roundRect">
            <a:avLst>
              <a:gd name="adj" fmla="val 30000"/>
            </a:avLst>
          </a:prstGeom>
          <a:noFill/>
          <a:ln w="9525">
            <a:solidFill>
              <a:srgbClr val="C6C8BB"/>
            </a:solidFill>
          </a:ln>
        </p:spPr>
      </p:sp>
      <p:sp>
        <p:nvSpPr>
          <p:cNvPr id="7" name="hint"/>
          <p:cNvSpPr txBox="1"/>
          <p:nvPr/>
        </p:nvSpPr>
        <p:spPr>
          <a:xfrm>
            <a:off x="558800" y="331006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29736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Electromagnetic waves</a:t>
            </a:r>
          </a:p>
        </p:txBody>
      </p:sp>
      <p:sp>
        <p:nvSpPr>
          <p:cNvPr id="9" name="text"/>
          <p:cNvSpPr txBox="1"/>
          <p:nvPr/>
        </p:nvSpPr>
        <p:spPr>
          <a:xfrm>
            <a:off x="558800" y="353739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https://giophysics.com/chapter-24/electromagnetic-waves/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POLARISATION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Polarisation.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Unpolarised light of intensity 800 W/m² passes a polariser, then an analyser at 30°. Find the final intensity.</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Through the polariser: I = 800 × cos²0° = 800 W/m²</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Through the analyser: I = 800 × cos²30° = 600 W/m²</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600 W/m² emerges.</a:t>
            </a:r>
          </a:p>
        </p:txBody>
      </p:sp>
      <p:sp>
        <p:nvSpPr>
          <p:cNvPr id="14" name="text"/>
          <p:cNvSpPr txBox="1"/>
          <p:nvPr/>
        </p:nvSpPr>
        <p:spPr>
          <a:xfrm>
            <a:off x="558800" y="34290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2 IS WRONG</a:t>
            </a:r>
          </a:p>
        </p:txBody>
      </p:sp>
      <p:sp>
        <p:nvSpPr>
          <p:cNvPr id="15" name="text"/>
          <p:cNvSpPr txBox="1"/>
          <p:nvPr/>
        </p:nvSpPr>
        <p:spPr>
          <a:xfrm>
            <a:off x="558800" y="36366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Malus's law has been used at the first filter, where it does not apply. Unpolarised light has no plane, so there is no angle to take a cosine of: it arrives vibrating every way at once and exactly half of it survives, whatever the filter's orientation. Treating the first filter as though the light were already aligned with it means nothing is lost there at all, which would make a single polaroid useless.</a:t>
            </a:r>
          </a:p>
        </p:txBody>
      </p:sp>
      <p:sp>
        <p:nvSpPr>
          <p:cNvPr id="16" name="text"/>
          <p:cNvSpPr txBox="1"/>
          <p:nvPr/>
        </p:nvSpPr>
        <p:spPr>
          <a:xfrm>
            <a:off x="558800" y="46882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7" name="text"/>
          <p:cNvSpPr txBox="1"/>
          <p:nvPr/>
        </p:nvSpPr>
        <p:spPr>
          <a:xfrm>
            <a:off x="558800" y="48958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Through the polariser: I = 800/2 = 400 W/m², then I = 400 × cos²30° = 300 W/m²</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POLARISATION</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Polarisation.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4"/>
                                        </p:tgtEl>
                                        <p:attrNameLst>
                                          <p:attrName>style.visibility</p:attrName>
                                        </p:attrNameLst>
                                      </p:cBhvr>
                                      <p:to>
                                        <p:strVal val="visible"/>
                                      </p:to>
                                    </p:set>
                                    <p:animEffect transition="in" filter="fade">
                                      <p:cBhvr>
                                        <p:cTn id="5" dur="400"/>
                                        <p:tgtEl>
                                          <p:spTgt spid="14"/>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5"/>
                                        </p:tgtEl>
                                        <p:attrNameLst>
                                          <p:attrName>style.visibility</p:attrName>
                                        </p:attrNameLst>
                                      </p:cBhvr>
                                      <p:to>
                                        <p:strVal val="visible"/>
                                      </p:to>
                                    </p:set>
                                    <p:animEffect transition="in" filter="fade">
                                      <p:cBhvr>
                                        <p:cTn id="8" dur="4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4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4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analyser is turned to θ = 90°, so the detector sees nothing. A third filter at 45° is now slipped between the two. What reaches the detector?</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Still nothing — adding a filter cannot let more light through</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A quarter of what leaves the first filter</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Half of what leaves the first filter</a:t>
            </a:r>
          </a:p>
        </p:txBody>
      </p:sp>
      <p:sp>
        <p:nvSpPr>
          <p:cNvPr id="10" name="panel"/>
          <p:cNvSpPr/>
          <p:nvPr/>
        </p:nvSpPr>
        <p:spPr>
          <a:xfrm>
            <a:off x="7010400" y="1854200"/>
            <a:ext cx="4622800" cy="2494752"/>
          </a:xfrm>
          <a:prstGeom prst="rect">
            <a:avLst/>
          </a:prstGeom>
          <a:solidFill>
            <a:srgbClr val="FFFFFF"/>
          </a:solidFill>
          <a:ln w="9525">
            <a:solidFill>
              <a:srgbClr val="C6C8BB"/>
            </a:solidFill>
          </a:ln>
        </p:spPr>
      </p:sp>
      <p:pic>
        <p:nvPicPr>
          <p:cNvPr id="11" name="Unpolarised light drawn as a rosette of vibration directions meets a polariser with a vertical axis, leaves it as a single vertical double-headed arrow, and reaches an analyser whose axis is turned through an angle θ from the vertical, beyond which a faint dashed path runs to a detector." descr="Unpolarised light drawn as a rosette of vibration directions meets a polariser with a vertical axis, leaves it as a single vertical double-headed arrow, and reaches an analyser whose axis is turned through an angle θ from the vertical, beyond which a faint dashed path runs to a detector."/>
          <p:cNvPicPr>
            <a:picLocks noChangeAspect="1"/>
          </p:cNvPicPr>
          <p:nvPr/>
        </p:nvPicPr>
        <p:blipFill>
          <a:blip r:embed="rId3"/>
          <a:stretch>
            <a:fillRect/>
          </a:stretch>
        </p:blipFill>
        <p:spPr>
          <a:xfrm>
            <a:off x="7124700" y="1968500"/>
            <a:ext cx="4394200" cy="2266152"/>
          </a:xfrm>
          <a:prstGeom prst="rect">
            <a:avLst/>
          </a:prstGeom>
        </p:spPr>
      </p:pic>
      <p:sp>
        <p:nvSpPr>
          <p:cNvPr id="12" name="text"/>
          <p:cNvSpPr txBox="1"/>
          <p:nvPr/>
        </p:nvSpPr>
        <p:spPr>
          <a:xfrm>
            <a:off x="7010400" y="4412452"/>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Unpolarised light drawn as a rosette of vibration directions meets a polariser with a vertical axis, leaves it as a single vertical double-headed arrow, and reaches an analyser whose axis is turned through an angle θ from the vertical, beyond which a faint dashed path runs to a detector.</a:t>
            </a:r>
          </a:p>
        </p:txBody>
      </p:sp>
      <p:sp>
        <p:nvSpPr>
          <p:cNvPr id="13" name="text"/>
          <p:cNvSpPr txBox="1"/>
          <p:nvPr/>
        </p:nvSpPr>
        <p:spPr>
          <a:xfrm>
            <a:off x="7010400" y="545385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POLARISATION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Polarisation.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A quarter of what leaves the first filter</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A filter does not only subtract; everything that gets through it comes out vibrating along its axis. So the middle filter takes cos²45° = ½ of the vertical light and re-plants it at 45° — and the last filter is then only 45° away from that, not 90°, so it passes half again. A quarter arrives where nothing did before, and the light was let through by adding an obstacle. Nothing about it is a trick: each step is Malus's law applied to the plane the light is actually in when it arrives.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POLARISATION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Polarisation.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Vertically polarised light of intensity I₀ meets an analyser at 60° to vertical. What intensity passes?</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I₀/2</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I₀/4</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0.75 I₀</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POLARISATION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Polarisation.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I₀/4</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I = I₀cos²60° = I₀ × (0.5)² = I₀/4.</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I₀/2 is the rule for unpolarised light meeting its first filter, where half of every plane survives on average. This light has already been polarised by the time it reaches the analyser, so Malus's law applies instead and the angle decides the answer.</a:t>
            </a:r>
          </a:p>
        </p:txBody>
      </p:sp>
      <p:sp>
        <p:nvSpPr>
          <p:cNvPr id="11" name="text"/>
          <p:cNvSpPr txBox="1"/>
          <p:nvPr/>
        </p:nvSpPr>
        <p:spPr>
          <a:xfrm>
            <a:off x="558800" y="387731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I = I₀cos²60° = I₀ × 0.5² = I₀/4.</a:t>
            </a:r>
          </a:p>
        </p:txBody>
      </p:sp>
      <p:sp>
        <p:nvSpPr>
          <p:cNvPr id="12" name="text"/>
          <p:cNvSpPr txBox="1"/>
          <p:nvPr/>
        </p:nvSpPr>
        <p:spPr>
          <a:xfrm>
            <a:off x="558800" y="415544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0.75 I₀ is cos²30° — the angle taken from the analyser's own axis rather than from the vertical. It is also sin²60°, which is the same slip wearing different clothes. Turning further from the transmission direction must pass less, and 60° is already past the halfway point at 45°.</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POLARISATION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Polarisation.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Vertically polarised light meets two analysers: the first at 45°, the second at 90° to vertical. Find the transmitted fraction, and the paradox if the middle filter is removed.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POLARISATION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Polarisation.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Vertically polarised light meets two analysers: the first at 45°, the second at 90° to vertical. Find the transmitted fraction, and the paradox if the middle filter is removed.</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After 45°: cos²45° = ½. After the second (45° further): another ½.</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Total = ¼ of the polarised input gets through.</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Remove the middle filter: the pair is crossed (90°) — NOTHING passes. Inserting a filter increased transmission.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POLARISATION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Polarisation.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25% with three filters; 0% with two — the middle filter rotates the plane stepwise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POLARISATION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Polarisation.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Sunlight reflecting off a lake is partially polarised horizontally. Polaroid sunglasses cut the glare. At what angle of reflection is the polarisation complete (n(water) = 1.33), and how should the glasses' axis be oriented?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POLARISATION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Polarisation.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Sunlight reflecting off a lake is partially polarised horizontally. Polaroid sunglasses cut the glare. At what angle of reflection is the polarisation complete (n(water) = 1.33), and how should the glasses' axis be oriented?</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Complete polarisation at Brewster's angle: tanθ = n → θ = tan⁻¹1.33 ≈ 53°.</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that angle the reflected light is fully horizontal-polarised.</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glasses' transmission axis must be vertical to block it.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POLARISATION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Polarisation.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100" b="1" i="0" dirty="0">
                <a:solidFill>
                  <a:srgbClr val="102E29"/>
                </a:solidFill>
                <a:latin typeface="Arial"/>
                <a:cs typeface="Arial"/>
              </a:rPr>
              <a:t>Hold one sunglasses lens over another and turn it: the pair goes completely black. Why doesn't that happen with ordinary tinted lenses?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Two tinted lenses stacked just make things darker, and turning them changes nothing at all.</a:t>
            </a:r>
          </a:p>
        </p:txBody>
      </p:sp>
      <p:sp>
        <p:nvSpPr>
          <p:cNvPr id="7" name="text"/>
          <p:cNvSpPr txBox="1"/>
          <p:nvPr/>
        </p:nvSpPr>
        <p:spPr>
          <a:xfrm>
            <a:off x="558800" y="259334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2800985"/>
            <a:ext cx="6146800" cy="224536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Because a polaroid is not a tint. A tint removes a fraction of everything; a polaroid passes only vibrations along its own axis and blocks the rest. The first lens leaves the light vibrating in one plane, and when the second lens's axis is turned across that plane there is nothing left for it to pass. Two filters can hand over half the light or none of it, and the only thing that decides which is the angle between them.</a:t>
            </a:r>
          </a:p>
        </p:txBody>
      </p:sp>
      <p:sp>
        <p:nvSpPr>
          <p:cNvPr id="9" name="panel"/>
          <p:cNvSpPr/>
          <p:nvPr/>
        </p:nvSpPr>
        <p:spPr>
          <a:xfrm>
            <a:off x="7010400" y="1854200"/>
            <a:ext cx="4622800" cy="2494752"/>
          </a:xfrm>
          <a:prstGeom prst="rect">
            <a:avLst/>
          </a:prstGeom>
          <a:solidFill>
            <a:srgbClr val="FFFFFF"/>
          </a:solidFill>
          <a:ln w="9525">
            <a:solidFill>
              <a:srgbClr val="C6C8BB"/>
            </a:solidFill>
          </a:ln>
        </p:spPr>
      </p:sp>
      <p:pic>
        <p:nvPicPr>
          <p:cNvPr id="10" name="Unpolarised light drawn as a rosette of vibration directions meets a polariser with a vertical axis, leaves it as a single vertical double-headed arrow, and reaches an analyser whose axis is turned through an angle θ from the vertical, beyond which a faint dashed path runs to a detector." descr="Unpolarised light drawn as a rosette of vibration directions meets a polariser with a vertical axis, leaves it as a single vertical double-headed arrow, and reaches an analyser whose axis is turned through an angle θ from the vertical, beyond which a faint dashed path runs to a detector."/>
          <p:cNvPicPr>
            <a:picLocks noChangeAspect="1"/>
          </p:cNvPicPr>
          <p:nvPr/>
        </p:nvPicPr>
        <p:blipFill>
          <a:blip r:embed="rId3"/>
          <a:stretch>
            <a:fillRect/>
          </a:stretch>
        </p:blipFill>
        <p:spPr>
          <a:xfrm>
            <a:off x="7124700" y="1968500"/>
            <a:ext cx="4394200" cy="2266152"/>
          </a:xfrm>
          <a:prstGeom prst="rect">
            <a:avLst/>
          </a:prstGeom>
        </p:spPr>
      </p:pic>
      <p:sp>
        <p:nvSpPr>
          <p:cNvPr id="11" name="text"/>
          <p:cNvSpPr txBox="1"/>
          <p:nvPr/>
        </p:nvSpPr>
        <p:spPr>
          <a:xfrm>
            <a:off x="7010400" y="4412452"/>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Unpolarised light drawn as a rosette of vibration directions meets a polariser with a vertical axis, leaves it as a single vertical double-headed arrow, and reaches an analyser whose axis is turned through an angle θ from the vertical, beyond which a faint dashed path runs to a detector.</a:t>
            </a:r>
          </a:p>
        </p:txBody>
      </p:sp>
      <p:sp>
        <p:nvSpPr>
          <p:cNvPr id="12" name="text"/>
          <p:cNvSpPr txBox="1"/>
          <p:nvPr/>
        </p:nvSpPr>
        <p:spPr>
          <a:xfrm>
            <a:off x="7010400" y="545385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POLARISATION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Polarisation.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θ ≈ 53° (Brewster); vertical transmission axis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POLARISATION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Polarisation.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WAVES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15.5 Superposition &amp; Interference</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https://giophysics.com/chapter-24/superposition-interference/</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https://giophysics.com/chapter-24/polarisation/</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https://giophysics.com/chapter-24/presentation/?lesson=polarisation</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Waves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https://giophysics.com/downloads/24-4-polarisation.pdf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POLARISATION</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Polarisation.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Polarisation restricts a transverse wave's vibrations to a single plane.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POLARISATION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Polarisation.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Rotate polaroid sunglasses while looking at glare off water — at one angle the reflected glare almost vanishes.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POLARISATION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Polarisation.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transverse-wave fingerprint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Unpolarised light vibrates in every plane at right angles to its travel. A polariser transmits only the component along its axis; a second filter (the analyser) at angle θ passes a fraction cos²θ of that intensity. Crossed filters pass nothing.</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POLARISATION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Polarisation.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Polariser and analyser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first filter fixes the vibration plane; the second tests it. Rotating the analyser fades the light smoothly to darkness at 90°.</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POLARISATION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Polarisation.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Polarisation by reflection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Light reflecting off water or glass is partially polarised parallel to the surface — polaroid sunglasses mount their axis vertically to block it.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POLARISATION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Polarisation.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Everyday uses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LCD screens, glare-reducing sunglasses, photographic filters, and stress analysis in transparent materials all exploit polarisation.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POLARISATION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Polarisation.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Waves — Polarisation</dc:title>
  <dc:subject>Waves</dc:subject>
  <dc:creator>GioPhysics</dc:creator>
  <cp:keywords>lesson, Waves, chapter-24,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