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Simple Harmonic Motion. Lesson 1 of 10.</a:t>
            </a:r>
          </a:p>
          <a:p>
            <a:pPr marL="0" indent="0">
              <a:buNone/>
            </a:pPr>
            <a:r>
              <a:rPr lang="en-GB" sz="1200" dirty="0"/>
              <a:t>[Intro] A mass on a spring, a swinging pendulum, a vibrating string — all repeat the same motion. Simple harmonic motion is the model, and every wave carries it from place to place.</a:t>
            </a:r>
          </a:p>
          <a:p>
            <a:pPr marL="0" indent="0">
              <a:buNone/>
            </a:pPr>
            <a:r>
              <a:rPr lang="en-GB" sz="1200" dirty="0"/>
              <a:t>[Source] https://giophysics.com/chapter-24/simple-harmonic-motion/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Defining condition: a = −ω²x</a:t>
            </a:r>
          </a:p>
          <a:p>
            <a:pPr marL="0" indent="0">
              <a:buNone/>
            </a:pPr>
            <a:r>
              <a:rPr lang="en-GB" sz="1200" dirty="0"/>
              <a:t>[In plain English] Acceleration mirrors displacement with a minus sign: the further from centre, the harder it is pulled back.</a:t>
            </a:r>
          </a:p>
          <a:p>
            <a:pPr marL="0" indent="0">
              <a:buNone/>
            </a:pPr>
            <a:r>
              <a:rPr lang="en-GB" sz="1200" dirty="0"/>
              <a:t>[Note] ω = 2πf = 2π/T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Displacement: x = A sin(ωt)</a:t>
            </a:r>
          </a:p>
          <a:p>
            <a:pPr marL="0" indent="0">
              <a:buNone/>
            </a:pPr>
            <a:r>
              <a:rPr lang="en-GB" sz="1200" dirty="0"/>
              <a:t>[In plain English] The position traces a sine curve in time — A is the amplitude, the largest displacement reached.</a:t>
            </a:r>
          </a:p>
          <a:p>
            <a:pPr marL="0" indent="0">
              <a:buNone/>
            </a:pPr>
            <a:r>
              <a:rPr lang="en-GB" sz="1200" dirty="0"/>
              <a:t>[Note] Or A cos(ωt), depending on the start</a:t>
            </a:r>
          </a:p>
          <a:p>
            <a:pPr marL="0" indent="0">
              <a:buNone/>
            </a:pPr>
            <a:r>
              <a:rPr lang="en-GB" sz="1200" dirty="0"/>
              <a:t>[Graph] Oscillation phase explorer. The marker follows one complete sinusoidal cycle from zero displacement, through both extremes, and back.</a:t>
            </a:r>
          </a:p>
          <a:p>
            <a:pPr marL="0" indent="0">
              <a:buNone/>
            </a:pPr>
            <a:r>
              <a:rPr lang="en-GB" sz="1200" dirty="0"/>
              <a:t>[Axes] Horizontal: phase through one cycle. Vertical: displacement x/A.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Mass–spring and pendulum: T = 2π√(m/k), T = 2π√(L/g)</a:t>
            </a:r>
          </a:p>
          <a:p>
            <a:pPr marL="0" indent="0">
              <a:buNone/>
            </a:pPr>
            <a:r>
              <a:rPr lang="en-GB" sz="1200" dirty="0"/>
              <a:t>[In plain English] Heavier masses and softer springs swing slower; longer pendulums swing slower, and amplitude appears in neither expression. For the pendulum that holds only while the swing stays small — at large angles the period creeps up.</a:t>
            </a:r>
          </a:p>
          <a:p>
            <a:pPr marL="0" indent="0">
              <a:buNone/>
            </a:pPr>
            <a:r>
              <a:rPr lang="en-GB" sz="1200" dirty="0"/>
              <a:t>[Note] For ideal SHM the period is independent of amplitude. A simple pendulum behaves approximately as SHM for small angular displacements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Larger amplitude does not mean a longer period: in SHM the object travels further but proportionally faster, so the period depends on the system rather than on how hard you start it. That is exact for a mass on an ideal spring. A pendulum only approximates SHM, and once the swing is large its period does grow — about 0.7% longer at 20°.</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pendulum completes 20 swings in 30 s. Find its period and frequency.</a:t>
            </a:r>
          </a:p>
          <a:p>
            <a:pPr marL="0" indent="0">
              <a:buNone/>
            </a:pPr>
            <a:r>
              <a:rPr lang="en-GB" sz="1200" dirty="0"/>
              <a:t>[Answer] T = 1.5 s, f ≈ 0.67 Hz</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30 ÷ 20 = 1.5 s.</a:t>
            </a:r>
          </a:p>
          <a:p>
            <a:pPr marL="0" indent="0">
              <a:buNone/>
            </a:pPr>
            <a:r>
              <a:rPr lang="en-GB" sz="1200" dirty="0"/>
              <a:t>[Step 2] f = 1/T ≈ 0.67 Hz.</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1.5 s, f ≈ 0.67 Hz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0.50 kg mass on a spring of constant k = 20 N/m oscillates. Find the period and frequency.</a:t>
            </a:r>
          </a:p>
          <a:p>
            <a:pPr marL="0" indent="0">
              <a:buNone/>
            </a:pPr>
            <a:r>
              <a:rPr lang="en-GB" sz="1200" dirty="0"/>
              <a:t>[Answer] T ≈ 0.99 s, f ≈ 1.0 Hz</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2π√(m/k) = 2π√(0.50/20).</a:t>
            </a:r>
          </a:p>
          <a:p>
            <a:pPr marL="0" indent="0">
              <a:buNone/>
            </a:pPr>
            <a:r>
              <a:rPr lang="en-GB" sz="1200" dirty="0"/>
              <a:t>[Step 2] T = 2π × 0.158 ≈ 0.99 s.</a:t>
            </a:r>
          </a:p>
          <a:p>
            <a:pPr marL="0" indent="0">
              <a:buNone/>
            </a:pPr>
            <a:r>
              <a:rPr lang="en-GB" sz="1200" dirty="0"/>
              <a:t>[Step 3] f = 1/T ≈ 1.0 Hz.</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0.99 s, f ≈ 1.0 Hz</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Newton's laws; Elastic energy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amplitude is in centimetres. Everything else is right, and the working reads convincingly all the way down — which is how 39 m/s, a speed no bench-top spring will ever produce, gets written down and underlined. The size test is the one to build the habit on: a mass covering 5 cm in something like a fifth of a second is doing tens of centimetres per second, so an answer in the tens of metres per second is a hundred times too big.</a:t>
            </a:r>
          </a:p>
          <a:p>
            <a:pPr marL="0" indent="0">
              <a:buNone/>
            </a:pPr>
            <a:r>
              <a:rPr lang="en-GB" sz="1200" dirty="0"/>
              <a:t>[It should say] v(max) = 0.050 × 7.85 = 0.39 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mass is pulled down twice as far before release. What happens to the restoring force, and to the time for one oscillation?</a:t>
            </a:r>
          </a:p>
          <a:p>
            <a:pPr marL="0" indent="0">
              <a:buNone/>
            </a:pPr>
            <a:r>
              <a:rPr lang="en-GB" sz="1200" dirty="0"/>
              <a:t>[Options] A The force doubles and the period doubles with it   B The force doubles, but the period is unchanged   C The force is unchanged, and the period doubles</a:t>
            </a:r>
          </a:p>
          <a:p>
            <a:pPr marL="0" indent="0">
              <a:buNone/>
            </a:pPr>
            <a:r>
              <a:rPr lang="en-GB" sz="1200" dirty="0"/>
              <a:t>[Figure] A mass hangs from a spring at rest on a dashed equilibrium line; beside it the same mass hangs from the same spring but pulled down a distance x below that line, with a force arrow from the centre of the mass pointing back up towards equilibrium.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force doubles, but the period is unchanged. The arrow in the drawing is F = −kx, so pulling down twice as far does exactly double it. But it also doubles the distance the mass has to travel to get back. The extra force delivers extra acceleration in precisely the proportion needed to cover the extra distance in the same time, which is why T = 2π√(m/k) contains the mass and the spring and no amplitude at all. That proportionality is the definition of simple harmonic motion, not a coincidence of springs.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pendulum's length is quadrupled. What happens to its period?</a:t>
            </a:r>
          </a:p>
          <a:p>
            <a:pPr marL="0" indent="0">
              <a:buNone/>
            </a:pPr>
            <a:r>
              <a:rPr lang="en-GB" sz="1200" dirty="0"/>
              <a:t>[Figure] Two pendulums hang from the same beam and are drawn to scale: the first of length L, the second four times as long, each shown with dashed lines and an arc marking the same small angle of release.</a:t>
            </a:r>
          </a:p>
          <a:p>
            <a:pPr marL="0" indent="0">
              <a:buNone/>
            </a:pPr>
            <a:r>
              <a:rPr lang="en-GB" sz="1200" dirty="0"/>
              <a:t>[Options] A It quadruples   B It doubles   C It stays the same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pendulum's length is quadrupled. What happens to its period?</a:t>
            </a:r>
          </a:p>
          <a:p>
            <a:pPr marL="0" indent="0">
              <a:buNone/>
            </a:pPr>
            <a:r>
              <a:rPr lang="en-GB" sz="1200" dirty="0"/>
              <a:t>[Option by option] A: This reads the period as proportional to the length. The length sits under a square root in T = 2π√(L/g), so four times the length gives √4 = 2 times the period — which is why the long pendulum in the drawing swings twice as slowly, not four times.  B: Correct. T = 2π√(L/g), so quadrupling L doubles T.  C: This is the amplitude rule applied to the wrong variable. The period really is independent of how far the bob is pulled aside — but it is not independent of the pendulum itself. Change L, or take it somewhere with a different g, and T changes.</a:t>
            </a:r>
          </a:p>
          <a:p>
            <a:pPr marL="0" indent="0">
              <a:buNone/>
            </a:pPr>
            <a:r>
              <a:rPr lang="en-GB" sz="1200" dirty="0"/>
              <a:t>[Answer] B — It doubles</a:t>
            </a:r>
          </a:p>
          <a:p>
            <a:pPr marL="0" indent="0">
              <a:buNone/>
            </a:pPr>
            <a:r>
              <a:rPr lang="en-GB" sz="1200" dirty="0"/>
              <a:t>[Why] T = 2π√(L/g) for small swings: the period grows with the square root of length, so 4× the length gives 2× the period.</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0.20 kg mass on a spring oscillates with amplitude 5.0 cm and period 0.80 s. Find its maximum speed and maximum acceleration.</a:t>
            </a:r>
          </a:p>
          <a:p>
            <a:pPr marL="0" indent="0">
              <a:buNone/>
            </a:pPr>
            <a:r>
              <a:rPr lang="en-GB" sz="1200" dirty="0"/>
              <a:t>[Answer] v(max) ≈ 0.39 m/s; a(max) ≈ 3.1 m/s²</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2π/T = 7.85 rad/s.</a:t>
            </a:r>
          </a:p>
          <a:p>
            <a:pPr marL="0" indent="0">
              <a:buNone/>
            </a:pPr>
            <a:r>
              <a:rPr lang="en-GB" sz="1200" dirty="0"/>
              <a:t>[Step 2] v(max) = Aω = 0.05 × 7.85 ≈ 0.39 m/s (at the centre).</a:t>
            </a:r>
          </a:p>
          <a:p>
            <a:pPr marL="0" indent="0">
              <a:buNone/>
            </a:pPr>
            <a:r>
              <a:rPr lang="en-GB" sz="1200" dirty="0"/>
              <a:t>[Step 3] a(max) = Aω² = 0.05 × 61.7 ≈ 3.1 m/s² (at the extremes).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v(max) ≈ 0.39 m/s; a(max) ≈ 3.1 m/s²</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'seconds pendulum' (T = 2.000 s) is moved to a mountain where g is 0.20% smaller. How much time does the clock lose per day?</a:t>
            </a:r>
          </a:p>
          <a:p>
            <a:pPr marL="0" indent="0">
              <a:buNone/>
            </a:pPr>
            <a:r>
              <a:rPr lang="en-GB" sz="1200" dirty="0"/>
              <a:t>[Answer] ≈ 86 s/day slow</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1/√g: fractional period change = ½ × 0.20% = 0.10%.</a:t>
            </a:r>
          </a:p>
          <a:p>
            <a:pPr marL="0" indent="0">
              <a:buNone/>
            </a:pPr>
            <a:r>
              <a:rPr lang="en-GB" sz="1200" dirty="0"/>
              <a:t>[Step 2] Slower tick by 1.001 factor → loses 0.10% of 86 400 s.</a:t>
            </a:r>
          </a:p>
          <a:p>
            <a:pPr marL="0" indent="0">
              <a:buNone/>
            </a:pPr>
            <a:r>
              <a:rPr lang="en-GB" sz="1200" dirty="0"/>
              <a:t>[Step 3] ≈ 86 s — nearly a minute and a half per day.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pendulum clock is running down, so its swing narrows a little each day. Shouldn't it start gaining time? A narrower swing is a shorter journey for the bob. The clock counts swings, and a good one keeps time to the second for months on end.</a:t>
            </a:r>
          </a:p>
          <a:p>
            <a:pPr marL="0" indent="0">
              <a:buNone/>
            </a:pPr>
            <a:r>
              <a:rPr lang="en-GB" sz="1200" dirty="0"/>
              <a:t>[Answer] No — the period of simple harmonic motion does not depend on the amplitude. A smaller swing covers less distance, but the restoring force is proportionally smaller too, so the bob moves proportionally more slowly and arrives at the same moment. It is only an approximation for a pendulum, which is why clock pendulums are kept to a few degrees: at a wide 20° swing the period is already about 0.7% long.</a:t>
            </a:r>
          </a:p>
          <a:p>
            <a:pPr marL="0" indent="0">
              <a:buNone/>
            </a:pPr>
            <a:r>
              <a:rPr lang="en-GB" sz="1200" dirty="0"/>
              <a:t>[Figure] A mass hangs from a spring at rest on a dashed equilibrium line; beside it the same mass hangs from the same spring but pulled down a distance x below that line, with a force arrow from the centre of the mass pointing back up towards equilibrium.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86 s/day slow</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https://giophysics.com/chapter-24/presentation/?lesson=shm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Simple harmonic motion is oscillation in which acceleration is proportional to displacement and always directed toward the equilibrium position.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Pull a mass on a spring down twice as far and the restoring force doubles — it oscillates with the same period, just a larger swing.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Motion is simple harmonic when the restoring force — and so the acceleration — is proportional to the displacement and points back toward equilibrium. That single condition produces sinusoidal motion whose period, for ideal simple harmonic motion, does not depend on amplitude.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At equilibrium the net force is zero. Displace the object and a force appears pulling it back — overshooting equilibrium keeps the cycle going.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Kinetic energy peaks at the centre; potential energy peaks at the extremes. The total stays constant in the ideal, undamped case.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a mechanical wave — sound, a string, a ripple — each particle of the medium performs SHM about its own equilibrium, and the wave is the pattern of those oscillations passing energy along. An electromagnetic wave needs no medium: there the electric and magnetic fields oscillate instead, but the same sinusoidal mathematics applies.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24/presentation/?lesson=sh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newtons-laws-of-motion/" TargetMode="External"/><Relationship Id="rId4" Type="http://schemas.openxmlformats.org/officeDocument/2006/relationships/hyperlink" Target="https://giophysics.com/chapter-6/elastic-potential-energ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4/presentation/?lesson=sh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hyperlink" Target="https://giophysics.com/chapter-24/presentation/?lesson=sh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sh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4/describing-waves/" TargetMode="External"/><Relationship Id="rId4" Type="http://schemas.openxmlformats.org/officeDocument/2006/relationships/hyperlink" Target="https://giophysics.com/chapter-24/simple-harmonic-motion/" TargetMode="External"/><Relationship Id="rId5" Type="http://schemas.openxmlformats.org/officeDocument/2006/relationships/hyperlink" Target="https://giophysics.com/chapter-24/presentation/?lesson=shm"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1-simple-harmonic-mo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oscillation behind every wave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Simple Harmonic Motion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mass on a spring, a swinging pendulum, a vibrating string — all repeat the same motion. Simple harmonic motion is the model, and every wave carries it from place to place.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https://giophysics.com/chapter-24/simple-harmonic-motion/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Defining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 −ω²x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ω = 2πf = 2π/T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Acceleration mirrors displacement with a minus sign: the further from centre, the harder it is pulled back.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Displacement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A sin(ωt)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Or A cos(ωt), depending on the start</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position traces a sine curve in time — A is the amplitude, the largest displacement reached.</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Oscillation phase explorer: The marker follows one complete sinusoidal cycle from zero displacement, through both extremes, and back." descr="Oscillation phase explorer: The marker follows one complete sinusoidal cycle from zero displacement, through both extremes, and back."/>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Oscillation phase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Mass–spring and pendulum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 = 2π√(m/k), T = 2π√(L/g)</a:t>
            </a:r>
          </a:p>
        </p:txBody>
      </p:sp>
      <p:sp>
        <p:nvSpPr>
          <p:cNvPr id="7" name="text"/>
          <p:cNvSpPr txBox="1"/>
          <p:nvPr/>
        </p:nvSpPr>
        <p:spPr>
          <a:xfrm>
            <a:off x="558800" y="244475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ideal SHM the period is independent of amplitude. A simple pendulum behaves approximately as SHM for small angular displacements</a:t>
            </a:r>
          </a:p>
        </p:txBody>
      </p:sp>
      <p:sp>
        <p:nvSpPr>
          <p:cNvPr id="8" name="text"/>
          <p:cNvSpPr txBox="1"/>
          <p:nvPr/>
        </p:nvSpPr>
        <p:spPr>
          <a:xfrm>
            <a:off x="558800" y="30099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217545"/>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Heavier masses and softer springs swing slower; longer pendulums swing slower, and amplitude appears in neither expression. For the pendulum that holds only while the swing stays small — at large angles the period creeps up.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Larger amplitude does not mean a longer period: in SHM the object travels further but proportionally faster, so the period depends on the system rather than on how hard you start it. That is exact for a mass on an ideal spring. A pendulum only approximates SHM, and once the swing is large its period does grow — about 0.7% longer at 20°.</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pendulum completes 20 swings in 30 s. Find its period and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pendulum completes 20 swings in 30 s. Find its period and frequency.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30 ÷ 20 = 1.5 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1/T ≈ 0.67 Hz.</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1.5 s, f ≈ 0.67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0.50 kg mass on a spring of constant k = 20 N/m oscillates. Find the period and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0.50 kg mass on a spring of constant k = 20 N/m oscillates. Find the period and frequency.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2π√(m/k) = 2π√(0.50/20).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 × 0.158 ≈ 0.99 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1/T ≈ 1.0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0.99 s, f ≈ 1.0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Newton's laws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Elastic energy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https://giophysics.com/chapter-6/elastic-potential-energy/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0.20 kg mass on a spring oscillates with amplitude 5.0 cm and period 0.80 s. Find its maximum speed.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2π/T = 2π/0.80 = 7.85 rad/s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v(max) = Aω</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v(max) = 5.0 × 7.85 = 39 m/s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mass reaches 39 m/s.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amplitude is in centimetres. Everything else is right, and the working reads convincingly all the way down — which is how 39 m/s, a speed no bench-top spring will ever produce, gets written down and underlined. The size test is the one to build the habit on: a mass covering 5 cm in something like a fifth of a second is doing tens of centimetres per second, so an answer in the tens of metres per second is a hundred times too big.</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v(max) = 0.050 × 7.85 = 0.39 m/s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mass is pulled down twice as far before release. What happens to the restoring force, and to the time for one oscillation?</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force doubles and the period doubles with it</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force doubles, but the period is unchanged</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force is unchanged, and the period doubles</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mass hangs from a spring at rest on a dashed equilibrium line; beside it the same mass hangs from the same spring but pulled down a distance x below that line, with a force arrow from the centre of the mass pointing back up towards equilibrium." descr="A mass hangs from a spring at rest on a dashed equilibrium line; beside it the same mass hangs from the same spring but pulled down a distance x below that line, with a force arrow from the centre of the mass pointing back up towards equilibrium."/>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mass hangs from a spring at rest on a dashed equilibrium line; beside it the same mass hangs from the same spring but pulled down a distance x below that line, with a force arrow from the centre of the mass pointing back up towards equilibrium.</a:t>
            </a:r>
          </a:p>
        </p:txBody>
      </p:sp>
      <p:sp>
        <p:nvSpPr>
          <p:cNvPr id="13"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force doubles, but the period is unchanged</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arrow in the drawing is F = −kx, so pulling down twice as far does exactly double it. But it also doubles the distance the mass has to travel to get back. The extra force delivers extra acceleration in precisely the proportion needed to cover the extra distance in the same time, which is why T = 2π√(m/k) contains the mass and the spring and no amplitude at all. That proportionality is the definition of simple harmonic motion, not a coincidence of springs.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pendulum's length is quadrupled. What happens to its period?</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quadruples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the same</a:t>
            </a:r>
          </a:p>
        </p:txBody>
      </p:sp>
      <p:sp>
        <p:nvSpPr>
          <p:cNvPr id="13" name="panel"/>
          <p:cNvSpPr/>
          <p:nvPr/>
        </p:nvSpPr>
        <p:spPr>
          <a:xfrm>
            <a:off x="7136996" y="1854200"/>
            <a:ext cx="4369608" cy="3204210"/>
          </a:xfrm>
          <a:prstGeom prst="rect">
            <a:avLst/>
          </a:prstGeom>
          <a:solidFill>
            <a:srgbClr val="FFFFFF"/>
          </a:solidFill>
          <a:ln w="9525">
            <a:solidFill>
              <a:srgbClr val="C6C8BB"/>
            </a:solidFill>
          </a:ln>
        </p:spPr>
      </p:sp>
      <p:pic>
        <p:nvPicPr>
          <p:cNvPr id="14" name="Two pendulums hang from the same beam and are drawn to scale: the first of length L, the second four times as long, each shown with dashed lines and an arc marking the same small angle of release." descr="Two pendulums hang from the same beam and are drawn to scale: the first of length L, the second four times as long, each shown with dashed lines and an arc marking the same small angle of release."/>
          <p:cNvPicPr>
            <a:picLocks noChangeAspect="1"/>
          </p:cNvPicPr>
          <p:nvPr/>
        </p:nvPicPr>
        <p:blipFill>
          <a:blip r:embed="rId3"/>
          <a:stretch>
            <a:fillRect/>
          </a:stretch>
        </p:blipFill>
        <p:spPr>
          <a:xfrm>
            <a:off x="7251296" y="1968500"/>
            <a:ext cx="4141008" cy="2975610"/>
          </a:xfrm>
          <a:prstGeom prst="rect">
            <a:avLst/>
          </a:prstGeom>
        </p:spPr>
      </p:pic>
      <p:sp>
        <p:nvSpPr>
          <p:cNvPr id="15" name="text"/>
          <p:cNvSpPr txBox="1"/>
          <p:nvPr/>
        </p:nvSpPr>
        <p:spPr>
          <a:xfrm>
            <a:off x="7010400" y="51219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pendulums hang from the same beam and are drawn to scale: the first of length L, the second four times as long, each shown with dashed lines and an arc marking the same small angle of release.</a:t>
            </a:r>
          </a:p>
        </p:txBody>
      </p:sp>
      <p:sp>
        <p:nvSpPr>
          <p:cNvPr id="16"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It doubles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 = 2π√(L/g) for small swings: the period grows with the square root of length, so 4× the length gives 2× the period.</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reads the period as proportional to the length. The length sits under a square root in T = 2π√(L/g), so four times the length gives √4 = 2 times the period — which is why the long pendulum in the drawing swings twice as slowly, not four times.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 = 2π√(L/g), so quadrupling L doubles T.</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amplitude rule applied to the wrong variable. The period really is independent of how far the bob is pulled aside — but it is not independent of the pendulum itself. Change L, or take it somewhere with a different g, and T changes.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0.20 kg mass on a spring oscillates with amplitude 5.0 cm and period 0.80 s. Find its maximum speed and maximum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0.20 kg mass on a spring oscillates with amplitude 5.0 cm and period 0.80 s. Find its maximum speed and maximum acceleration.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2π/T = 7.85 rad/s.</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v(max) = Aω = 0.05 × 7.85 ≈ 0.39 m/s (at the centre).</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a(max) = Aω² = 0.05 × 61.7 ≈ 3.1 m/s² (at the extremes).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v(max) ≈ 0.39 m/s; a(max) ≈ 3.1 m/s²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'seconds pendulum' (T = 2.000 s) is moved to a mountain where g is 0.20% smaller. How much time does the clock lose per day?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'seconds pendulum' (T = 2.000 s) is moved to a mountain where g is 0.20% smaller. How much time does the clock lose per day?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1/√g: fractional period change = ½ × 0.20% = 0.10%.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Slower tick by 1.001 factor → loses 0.10% of 86 400 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86 s — nearly a minute and a half per day.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pendulum clock is running down, so its swing narrows a little each day. Shouldn't it start gaining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narrower swing is a shorter journey for the bob. The clock counts swings, and a good one keeps time to the second for months on end.</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224536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 the period of simple harmonic motion does not depend on the amplitude. A smaller swing covers less distance, but the restoring force is proportionally smaller too, so the bob moves proportionally more slowly and arrives at the same moment. It is only an approximation for a pendulum, which is why clock pendulums are kept to a few degrees: at a wide 20° swing the period is already about 0.7% long.</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A mass hangs from a spring at rest on a dashed equilibrium line; beside it the same mass hangs from the same spring but pulled down a distance x below that line, with a force arrow from the centre of the mass pointing back up towards equilibrium." descr="A mass hangs from a spring at rest on a dashed equilibrium line; beside it the same mass hangs from the same spring but pulled down a distance x below that line, with a force arrow from the centre of the mass pointing back up towards equilibrium."/>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mass hangs from a spring at rest on a dashed equilibrium line; beside it the same mass hangs from the same spring but pulled down a distance x below that line, with a force arrow from the centre of the mass pointing back up towards equilibrium.</a:t>
            </a:r>
          </a:p>
        </p:txBody>
      </p:sp>
      <p:sp>
        <p:nvSpPr>
          <p:cNvPr id="12" name="text"/>
          <p:cNvSpPr txBox="1"/>
          <p:nvPr/>
        </p:nvSpPr>
        <p:spPr>
          <a:xfrm>
            <a:off x="7010400" y="552290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86 s/day slow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15.2 Describing Waves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https://giophysics.com/chapter-24/simple-harmonic-motion/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https://giophysics.com/chapter-24/presentation/?lesson=shm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https://giophysics.com/downloads/24-1-simple-harmonic-motion.pdf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Simple harmonic motion is oscillation in which acceleration is proportional to displacement and always directed toward the equilibrium position.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Pull a mass on a spring down twice as far and the restoring force doubles — it oscillates with the same period, just a larger swing.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oscillation behind every wave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Motion is simple harmonic when the restoring force — and so the acceleration — is proportional to the displacement and points back toward equilibrium. That single condition produces sinusoidal motion whose period, for ideal simple harmonic motion, does not depend on amplitude.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Restoring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equilibrium the net force is zero. Displace the object and a force appears pulling it back — overshooting equilibrium keeps the cycle going.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exchange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Kinetic energy peaks at the centre; potential energy peaks at the extremes. The total stays constant in the ideal, undamped case.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it matters for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mechanical wave — sound, a string, a ripple — each particle of the medium performs SHM about its own equilibrium, and the wave is the pattern of those oscillations passing energy along. An electromagnetic wave needs no medium: there the electric and magnetic fields oscillate instead, but the same sinusoidal mathematics applies.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Simple Harmonic Motion</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