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Stationary Waves. Lesson 8 of 10.</a:t>
            </a:r>
          </a:p>
          <a:p>
            <a:pPr marL="0" indent="0">
              <a:buNone/>
            </a:pPr>
            <a:r>
              <a:rPr lang="en-GB" sz="1200" dirty="0"/>
              <a:t>[Intro] Reflect a wave back on itself and the two travelling waves superpose into a pattern that stays put: nodes that never move, antinodes that swing hardest — the physics of every musical instrument.</a:t>
            </a:r>
          </a:p>
          <a:p>
            <a:pPr marL="0" indent="0">
              <a:buNone/>
            </a:pPr>
            <a:r>
              <a:rPr lang="en-GB" sz="1200" dirty="0"/>
              <a:t>[Source] https://giophysics.com/chapter-24/stationary-waves/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Node spacing: node to node = λ/2</a:t>
            </a:r>
          </a:p>
          <a:p>
            <a:pPr marL="0" indent="0">
              <a:buNone/>
            </a:pPr>
            <a:r>
              <a:rPr lang="en-GB" sz="1200" dirty="0"/>
              <a:t>[In plain English] Adjacent nodes sit exactly half a wavelength apart — measure the node spacing, double it, and you have λ.</a:t>
            </a:r>
          </a:p>
          <a:p>
            <a:pPr marL="0" indent="0">
              <a:buNone/>
            </a:pPr>
            <a:r>
              <a:rPr lang="en-GB" sz="1200" dirty="0"/>
              <a:t>[Note] Antinodes midway between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String / open tube: fₙ = nv/2L</a:t>
            </a:r>
          </a:p>
          <a:p>
            <a:pPr marL="0" indent="0">
              <a:buNone/>
            </a:pPr>
            <a:r>
              <a:rPr lang="en-GB" sz="1200" dirty="0"/>
              <a:t>[In plain English] Both ends alike (two nodes, or two antinodes): the harmonics are all whole-number multiples of the fundamental.</a:t>
            </a:r>
          </a:p>
          <a:p>
            <a:pPr marL="0" indent="0">
              <a:buNone/>
            </a:pPr>
            <a:r>
              <a:rPr lang="en-GB" sz="1200" dirty="0"/>
              <a:t>[Note] n = 1, 2, 3,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Closed tube: fₙ = nv/4L, odd n only</a:t>
            </a:r>
          </a:p>
          <a:p>
            <a:pPr marL="0" indent="0">
              <a:buNone/>
            </a:pPr>
            <a:r>
              <a:rPr lang="en-GB" sz="1200" dirty="0"/>
              <a:t>[In plain English] A tube closed at one end fits only a quarter wavelength at fundamental — and skips every even harmonic.</a:t>
            </a:r>
          </a:p>
          <a:p>
            <a:pPr marL="0" indent="0">
              <a:buNone/>
            </a:pPr>
            <a:r>
              <a:rPr lang="en-GB" sz="1200" dirty="0"/>
              <a:t>[Note] Node at the closed end, antinode at the open end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tubes of equal length L side by side, each carrying its fundamental as a displacement curve with the opposite swing dashed: the open tube has antinodes at both ends and a node in the middle, and the closed tube has a node at its sealed end and an antinode at its open one.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1. Side view of a horizontal pipe drawn as a long rectangle lying on its side. Its left-hand end is sealed by a wall drawn with hatching behind it and labelled 'closed end'; its right-hand end has no wall drawn across it and is labelled 'open end'. The air column inside carries the note 'air, speed of sound 340 m s⁻¹', and a dimension line beneath the pipe, with a tick at each end, marks its length as L = 0.85 m from the closed end to the open end.</a:t>
            </a:r>
          </a:p>
          <a:p>
            <a:pPr marL="0" indent="0">
              <a:buNone/>
            </a:pPr>
            <a:r>
              <a:rPr lang="en-GB" sz="1200" dirty="0"/>
              <a:t>[Where it came from] IB Theme C · Wave behaviour, question 3; syllabus C.4.</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stationary wave transfers no energy along the medium — energy is stored, swapping between kinetic and potential in each loop. A travelling wave of the same amplitude continuously carries energy forward.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Adjacent nodes on a vibrating string are 0.25 m apart. Find the wavelength.</a:t>
            </a:r>
          </a:p>
          <a:p>
            <a:pPr marL="0" indent="0">
              <a:buNone/>
            </a:pPr>
            <a:r>
              <a:rPr lang="en-GB" sz="1200" dirty="0"/>
              <a:t>[Answer] λ = 0.50 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Node spacing = λ/2.</a:t>
            </a:r>
          </a:p>
          <a:p>
            <a:pPr marL="0" indent="0">
              <a:buNone/>
            </a:pPr>
            <a:r>
              <a:rPr lang="en-GB" sz="1200" dirty="0"/>
              <a:t>[Step 2] λ = 0.50 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0.50 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tube closed at one end resonates with a tuning fork at air-column lengths 39 cm and next at 65 cm (v = 343 m/s). Find the frequency.</a:t>
            </a:r>
          </a:p>
          <a:p>
            <a:pPr marL="0" indent="0">
              <a:buNone/>
            </a:pPr>
            <a:r>
              <a:rPr lang="en-GB" sz="1200" dirty="0"/>
              <a:t>[Answer] f ≈ 660 Hz</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Superposition; Wave equation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Successive resonances of a closed tube differ by λ/2: λ/2 = 65 − 39 = 26 cm.</a:t>
            </a:r>
          </a:p>
          <a:p>
            <a:pPr marL="0" indent="0">
              <a:buNone/>
            </a:pPr>
            <a:r>
              <a:rPr lang="en-GB" sz="1200" dirty="0"/>
              <a:t>[Step 2] λ = 0.52 m.</a:t>
            </a:r>
          </a:p>
          <a:p>
            <a:pPr marL="0" indent="0">
              <a:buNone/>
            </a:pPr>
            <a:r>
              <a:rPr lang="en-GB" sz="1200" dirty="0"/>
              <a:t>[Step 3] f = v/λ = 343 ÷ 0.52 ≈ 660 Hz.</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660 Hz</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The quarter-wave relation is right in principle but it leans on the end correction, which is exactly what the second reading was taken to avoid. The gap between successive resonances is always half a wavelength and carries no end correction at all: 65 − 39 = 26 cm, so λ = 0.52 m. Using the first length alone is what makes the answer come out around 15% low, and it is why the experiment always asks for two.</a:t>
            </a:r>
          </a:p>
          <a:p>
            <a:pPr marL="0" indent="0">
              <a:buNone/>
            </a:pPr>
            <a:r>
              <a:rPr lang="en-GB" sz="1200" dirty="0"/>
              <a:t>[It should say] λ = 2 × (0.65 − 0.39) = 0.52 m, so f = 343/0.52 ≈ 660 Hz</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string is at full amplitude in the second pattern. How much energy per second travels from the left-hand clamp towards the right-hand one?</a:t>
            </a:r>
          </a:p>
          <a:p>
            <a:pPr marL="0" indent="0">
              <a:buNone/>
            </a:pPr>
            <a:r>
              <a:rPr lang="en-GB" sz="1200" dirty="0"/>
              <a:t>[Options] A All of it — carrying energy along is what a wave does   B None   C Half of it, since the other half is going the other way</a:t>
            </a:r>
          </a:p>
          <a:p>
            <a:pPr marL="0" indent="0">
              <a:buNone/>
            </a:pPr>
            <a:r>
              <a:rPr lang="en-GB" sz="1200" dirty="0"/>
              <a:t>[Figure] A string clamped at both ends drawn in its first three patterns, one above the other, each with its opposite extreme shown faint and dashed; the nodes are marked with dots and one node-to-node gap is labelled λ/2.</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None. A stationary wave is two identical travelling waves crossing in opposite directions, and they carry equal energy the two opposite ways, so the transports cancel exactly. Nothing crosses a node — the dots on the drawing never move at all, and the string on one side of a node is always doing the mirror image of the string on the other. The energy is stored where it is, sloshing between kinetic and potential twice per cycle, which is why it is called stationary rather than slow.</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300 Hz waves superpose into a stationary wave with adjacent nodes 1.5 m apart. What is the travelling waves' speed?</a:t>
            </a:r>
          </a:p>
          <a:p>
            <a:pPr marL="0" indent="0">
              <a:buNone/>
            </a:pPr>
            <a:r>
              <a:rPr lang="en-GB" sz="1200" dirty="0"/>
              <a:t>[Options] A 450 m/s   B 900 m/s   C 200 m/s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300 Hz waves superpose into a stationary wave with adjacent nodes 1.5 m apart. What is the travelling waves' speed?</a:t>
            </a:r>
          </a:p>
          <a:p>
            <a:pPr marL="0" indent="0">
              <a:buNone/>
            </a:pPr>
            <a:r>
              <a:rPr lang="en-GB" sz="1200" dirty="0"/>
              <a:t>[Option by option] A: 450 is 300 × 1.5, using the node spacing as the wavelength. Node to node is only half a wavelength, which is why the figure marks that gap λ/2 and not λ.  B: Correct. λ = 2 × 1.5 = 3.0 m, so v = fλ = 300 × 3.0 = 900 m/s.  C: 200 is 300 ÷ 1.5, the wave equation inverted. v = fλ multiplies — and a size check settles it too, since a wave with 3 m between crests, passing 300 times a second, must be covering 900 m in that second.</a:t>
            </a:r>
          </a:p>
          <a:p>
            <a:pPr marL="0" indent="0">
              <a:buNone/>
            </a:pPr>
            <a:r>
              <a:rPr lang="en-GB" sz="1200" dirty="0"/>
              <a:t>[Answer] B — 900 m/s</a:t>
            </a:r>
          </a:p>
          <a:p>
            <a:pPr marL="0" indent="0">
              <a:buNone/>
            </a:pPr>
            <a:r>
              <a:rPr lang="en-GB" sz="1200" dirty="0"/>
              <a:t>[Why] λ = 2 × 1.5 = 3.0 m, so v = fλ = 300 × 3.0 = 900 m/s.</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0.60 m guitar string plays its fundamental at 330 Hz. Find the wave speed on the string and the frequency of its third harmonic.</a:t>
            </a:r>
          </a:p>
          <a:p>
            <a:pPr marL="0" indent="0">
              <a:buNone/>
            </a:pPr>
            <a:r>
              <a:rPr lang="en-GB" sz="1200" dirty="0"/>
              <a:t>[Answer] v ≈ 396 m/s; f₃ = 990 Hz</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Fundamental: λ = 2L = 1.2 m → v = fλ = 330 × 1.2 = 396 m/s.</a:t>
            </a:r>
          </a:p>
          <a:p>
            <a:pPr marL="0" indent="0">
              <a:buNone/>
            </a:pPr>
            <a:r>
              <a:rPr lang="en-GB" sz="1200" dirty="0"/>
              <a:t>[Step 2] Harmonics of a string: fₙ = nf₁.</a:t>
            </a:r>
          </a:p>
          <a:p>
            <a:pPr marL="0" indent="0">
              <a:buNone/>
            </a:pPr>
            <a:r>
              <a:rPr lang="en-GB" sz="1200" dirty="0"/>
              <a:t>[Step 3] f₃ = 3 × 330 = 990 Hz.</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396 m/s; f₃ = 990 Hz</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guitar string is vibrating loudly. Which way along the string is the energy travelling? It was plucked in the middle, and both ends are clamped tight. The note goes on for several seconds.</a:t>
            </a:r>
          </a:p>
          <a:p>
            <a:pPr marL="0" indent="0">
              <a:buNone/>
            </a:pPr>
            <a:r>
              <a:rPr lang="en-GB" sz="1200" dirty="0"/>
              <a:t>[Answer] Neither way. The energy stays in the string, swapping between kinetic as the loops whip through the middle and potential as they stretch out at the extremes. That is what the word stationary means — the pattern does not move, and nothing is carried along the medium. What you hear leaking away is the small amount escaping into the air and the body of the guitar.</a:t>
            </a:r>
          </a:p>
          <a:p>
            <a:pPr marL="0" indent="0">
              <a:buNone/>
            </a:pPr>
            <a:r>
              <a:rPr lang="en-GB" sz="1200" dirty="0"/>
              <a:t>[Figure] A string clamped at both ends drawn in its first three patterns, one above the other, each with its opposite extreme shown faint and dashed; the nodes are marked with dots and one node-to-node gap is labelled λ/2.</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tube open at both ends and another closed at one end share the same fundamental frequency. Find the ratio of their lengths, and compare their overtone series.</a:t>
            </a:r>
          </a:p>
          <a:p>
            <a:pPr marL="0" indent="0">
              <a:buNone/>
            </a:pPr>
            <a:r>
              <a:rPr lang="en-GB" sz="1200" dirty="0"/>
              <a:t>[Answer] L(closed) : L(open) = 1 : 2; open = all harmonics, closed = odd only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Open: f₁ = v/2L(open). Closed: f₁ = v/4L(closed).</a:t>
            </a:r>
          </a:p>
          <a:p>
            <a:pPr marL="0" indent="0">
              <a:buNone/>
            </a:pPr>
            <a:r>
              <a:rPr lang="en-GB" sz="1200" dirty="0"/>
              <a:t>[Step 2] Equal fundamentals → L(closed) = L(open)/2.</a:t>
            </a:r>
          </a:p>
          <a:p>
            <a:pPr marL="0" indent="0">
              <a:buNone/>
            </a:pPr>
            <a:r>
              <a:rPr lang="en-GB" sz="1200" dirty="0"/>
              <a:t>[Step 3] Open tube plays all harmonics (2f, 3f…); the closed tube only odd ones (3f, 5f…) — same pitch, different timbre.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L(closed) : L(open) = 1 : 2; open = all harmonics, closed = odd only</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https://giophysics.com/chapter-24/presentation/?lesson=stationary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stationary wave is the fixed interference pattern of two identical waves travelling in opposite directions, with motionless nodes and maximum-swing antinodes.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guitar string clamped at both ends can only vibrate in patterns with nodes at the clamps — that selects its notes.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Two waves of equal frequency and amplitude travelling in opposite directions interfere into a stationary wave. Nodes (zero amplitude) sit half a wavelength apart; antinodes lie between them. Unlike a travelling wave, no energy is transported — and only certain frequencies fit a given string or tube.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wave reflects (inverted at a fixed end), and incident plus reflected waves superpose. Where they always cancel: nodes. Where they always reinforce: antinodes.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All points between two nodes move in phase with different amplitudes; crossing a node flips the phase — opposite to a travelling wave, where amplitude is constant and phase varies.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Air columns resonate the same way: displacement antinodes at open ends, nodes at closed ends. A small end-correction extends the effective length slightly.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24/presentation/?lesson=stationar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s://giophysics.com/curricula/ib/exams/wave-behaviour#q3"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superposition-interference/" TargetMode="External"/><Relationship Id="rId4" Type="http://schemas.openxmlformats.org/officeDocument/2006/relationships/hyperlink" Target="https://giophysics.com/chapter-24/describing-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24/presentation/?lesson=stationary"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stationar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24/sound-doppler/" TargetMode="External"/><Relationship Id="rId4" Type="http://schemas.openxmlformats.org/officeDocument/2006/relationships/hyperlink" Target="https://giophysics.com/chapter-24/stationary-waves/" TargetMode="External"/><Relationship Id="rId5" Type="http://schemas.openxmlformats.org/officeDocument/2006/relationships/hyperlink" Target="https://giophysics.com/chapter-24/presentation/?lesson=stationary" TargetMode="External"/><Relationship Id="rId6" Type="http://schemas.openxmlformats.org/officeDocument/2006/relationships/hyperlink" Target="https://giophysics.com/chapter-24/" TargetMode="External"/><Relationship Id="rId7" Type="http://schemas.openxmlformats.org/officeDocument/2006/relationships/hyperlink" Target="https://giophysics.com/downloads/24-8-stationary-wav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Waves that stand still</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Stationary Waves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Reflect a wave back on itself and the two travelling waves superpose into a pattern that stays put: nodes that never move, antinodes that swing hardest — the physics of every musical instrument.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8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https://giophysics.com/chapter-24/stationary-waves/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Node spacing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node to node = λ/2</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Antinodes midway between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Adjacent nodes sit exactly half a wavelength apart — measure the node spacing, double it, and you have λ.</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String / open tube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fₙ = nv/2L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1, 2, 3, …</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Both ends alike (two nodes, or two antinodes): the harmonics are all whole-number multiples of the fundamental.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Closed tube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fₙ = nv/4L, odd n only</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Node at the closed end, antinode at the open end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tube closed at one end fits only a quarter wavelength at fundamental — and skips every even harmonic.</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Open tube and closed tube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383689" y="1854200"/>
            <a:ext cx="7424621" cy="3600450"/>
          </a:xfrm>
          <a:prstGeom prst="rect">
            <a:avLst/>
          </a:prstGeom>
          <a:solidFill>
            <a:srgbClr val="FFFFFF"/>
          </a:solidFill>
          <a:ln w="9525">
            <a:solidFill>
              <a:srgbClr val="C6C8BB"/>
            </a:solidFill>
          </a:ln>
        </p:spPr>
      </p:sp>
      <p:pic>
        <p:nvPicPr>
          <p:cNvPr id="7" name="Two tubes of equal length L side by side, each carrying its fundamental as a displacement curve with the opposite swing dashed: the open tube has antinodes at both ends and a node in the middle, and the closed tube has a node at its sealed end and an antinode at its open one." descr="Two tubes of equal length L side by side, each carrying its fundamental as a displacement curve with the opposite swing dashed: the open tube has antinodes at both ends and a node in the middle, and the closed tube has a node at its sealed end and an antinode at its open one."/>
          <p:cNvPicPr>
            <a:picLocks noChangeAspect="1"/>
          </p:cNvPicPr>
          <p:nvPr/>
        </p:nvPicPr>
        <p:blipFill>
          <a:blip r:embed="rId3"/>
          <a:stretch>
            <a:fillRect/>
          </a:stretch>
        </p:blipFill>
        <p:spPr>
          <a:xfrm>
            <a:off x="2497989" y="1968500"/>
            <a:ext cx="7196021"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tubes of equal length L side by side, each carrying its fundamental as a displacement curve with the opposite swing dashed: the open tube has antinodes at both ends and a node in the middle, and the closed tube has a node at its sealed end and an antinode at its open one.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1 — IB Theme C · Wave behaviour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3 of that paper · syllabus C.4</a:t>
            </a:r>
          </a:p>
        </p:txBody>
      </p:sp>
      <p:sp>
        <p:nvSpPr>
          <p:cNvPr id="6" name="panel"/>
          <p:cNvSpPr/>
          <p:nvPr/>
        </p:nvSpPr>
        <p:spPr>
          <a:xfrm>
            <a:off x="2014220" y="1854200"/>
            <a:ext cx="8163560" cy="3204210"/>
          </a:xfrm>
          <a:prstGeom prst="rect">
            <a:avLst/>
          </a:prstGeom>
          <a:solidFill>
            <a:srgbClr val="FFFFFF"/>
          </a:solidFill>
          <a:ln w="9525">
            <a:solidFill>
              <a:srgbClr val="C6C8BB"/>
            </a:solidFill>
          </a:ln>
        </p:spPr>
      </p:sp>
      <p:pic>
        <p:nvPicPr>
          <p:cNvPr id="7" name="Side view of a horizontal pipe drawn as a long rectangle lying on its side. Its left-hand end is sealed by a wall drawn with hatching behind it and labelled 'closed end'; its right-hand end has no wall drawn across it and is labelled 'open end'. The air column inside carries the note 'air, speed of sound 340 m s⁻¹', and a dimension line beneath the pipe, with a tick at each end, marks its length as L = 0.85 m from the closed end to the open end." descr="Side view of a horizontal pipe drawn as a long rectangle lying on its side. Its left-hand end is sealed by a wall drawn with hatching behind it and labelled 'closed end'; its right-hand end has no wall drawn across it and is labelled 'open end'. The air column inside carries the note 'air, speed of sound 340 m s⁻¹', and a dimension line beneath the pipe, with a tick at each end, marks its length as L = 0.85 m from the closed end to the open end."/>
          <p:cNvPicPr>
            <a:picLocks noChangeAspect="1"/>
          </p:cNvPicPr>
          <p:nvPr/>
        </p:nvPicPr>
        <p:blipFill>
          <a:blip r:embed="rId3"/>
          <a:stretch>
            <a:fillRect/>
          </a:stretch>
        </p:blipFill>
        <p:spPr>
          <a:xfrm>
            <a:off x="2128520" y="1968500"/>
            <a:ext cx="7934960"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Side view of a horizontal pipe drawn as a long rectangle lying on its side. Its left-hand end is sealed by a wall drawn with hatching behind it and labelled 'closed end'; its right-hand end has no wall drawn across it and is labelled 'open end'. The air column inside carries the note 'air, speed of sound 340 m s⁻¹', and a dimension line beneath the pipe, with a tick at each end, marks its length as L = 0.85 m from the closed end to the open end.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stationary wave transfers no energy along the medium — energy is stored, swapping between kinetic and potential in each loop. A travelling wave of the same amplitude continuously carries energy forward.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Adjacent nodes on a vibrating string are 0.25 m apart. Find the wavelength.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Adjacent nodes on a vibrating string are 0.25 m apart. Find the wavelength.</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Node spacing = λ/2.</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0.50 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0.50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STATIONARY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Stationary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tube closed at one end resonates with a tuning fork at air-column lengths 39 cm and next at 65 cm (v = 343 m/s). Find the frequency.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Superposition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https://giophysics.com/chapter-24/superposition-interference/</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Wave equation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tube closed at one end resonates with a tuning fork at air-column lengths 39 cm and next at 65 cm (v = 343 m/s). Find the frequency.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Successive resonances of a closed tube differ by λ/2: λ/2 = 65 − 39 = 26 cm.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0.52 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v/λ = 343 ÷ 0.52 ≈ 660 Hz.</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660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STATIONARY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Stationary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tube closed at one end resonates at column lengths 39 cm and then 65 cm, with v = 343 m/s. Find the frequency.</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first resonance is a quarter wavelength, so λ = 4 × 0.39 = 1.56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v/λ = 343/1.56 = 220 Hz</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tuning fork is 220 Hz.</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quarter-wave relation is right in principle but it leans on the end correction, which is exactly what the second reading was taken to avoid. The gap between successive resonances is always half a wavelength and carries no end correction at all: 65 − 39 = 26 cm, so λ = 0.52 m. Using the first length alone is what makes the answer come out around 15% low, and it is why the experiment always asks for two.</a:t>
            </a:r>
          </a:p>
        </p:txBody>
      </p:sp>
      <p:sp>
        <p:nvSpPr>
          <p:cNvPr id="16" name="text"/>
          <p:cNvSpPr txBox="1"/>
          <p:nvPr/>
        </p:nvSpPr>
        <p:spPr>
          <a:xfrm>
            <a:off x="558800" y="46882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8958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λ = 2 × (0.65 − 0.39) = 0.52 m, so f = 343/0.52 ≈ 660 Hz</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string is at full amplitude in the second pattern. How much energy per second travels from the left-hand clamp towards the right-hand one?</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All of it — carrying energy along is what a wave does</a:t>
            </a:r>
          </a:p>
        </p:txBody>
      </p:sp>
      <p:sp>
        <p:nvSpPr>
          <p:cNvPr id="8" name="text"/>
          <p:cNvSpPr txBox="1"/>
          <p:nvPr/>
        </p:nvSpPr>
        <p:spPr>
          <a:xfrm>
            <a:off x="558800" y="35598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None</a:t>
            </a:r>
          </a:p>
        </p:txBody>
      </p:sp>
      <p:sp>
        <p:nvSpPr>
          <p:cNvPr id="9" name="text"/>
          <p:cNvSpPr txBox="1"/>
          <p:nvPr/>
        </p:nvSpPr>
        <p:spPr>
          <a:xfrm>
            <a:off x="558800" y="38582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Half of it, since the other half is going the other way</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string clamped at both ends drawn in its first three patterns, one above the other, each with its opposite extreme shown faint and dashed; the nodes are marked with dots and one node-to-node gap is labelled λ/2." descr="A string clamped at both ends drawn in its first three patterns, one above the other, each with its opposite extreme shown faint and dashed; the nodes are marked with dots and one node-to-node gap is labelled λ/2."/>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string clamped at both ends drawn in its first three patterns, one above the other, each with its opposite extreme shown faint and dashed; the nodes are marked with dots and one node-to-node gap is labelled λ/2.</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None</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 stationary wave is two identical travelling waves crossing in opposite directions, and they carry equal energy the two opposite ways, so the transports cancel exactly. Nothing crosses a node — the dots on the drawing never move at all, and the string on one side of a node is always doing the mirror image of the string on the other. The energy is stored where it is, sloshing between kinetic and potential twice per cycle, which is why it is called stationary rather than slow.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STATIONARY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Stationary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300 Hz waves superpose into a stationary wave with adjacent nodes 1.5 m apart. What is the travelling waves' speed?</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450 m/s</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900 m/s</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200 m/s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900 m/s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λ = 2 × 1.5 = 3.0 m, so v = fλ = 300 × 3.0 = 900 m/s.</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450 is 300 × 1.5, using the node spacing as the wavelength. Node to node is only half a wavelength, which is why the figure marks that gap λ/2 and not λ.</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λ = 2 × 1.5 = 3.0 m, so v = fλ = 300 × 3.0 = 900 m/s.</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200 is 300 ÷ 1.5, the wave equation inverted. v = fλ multiplies — and a size check settles it too, since a wave with 3 m between crests, passing 300 times a second, must be covering 900 m in that second.</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STATIONARY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Stationary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0.60 m guitar string plays its fundamental at 330 Hz. Find the wave speed on the string and the frequency of its third harmonic.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0.60 m guitar string plays its fundamental at 330 Hz. Find the wave speed on the string and the frequency of its third harmonic.</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Fundamental: λ = 2L = 1.2 m → v = fλ = 330 × 1.2 = 396 m/s.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Harmonics of a string: fₙ = nf₁.</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f₃ = 3 × 330 = 990 Hz.</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396 m/s; f₃ = 990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STATIONARY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Stationary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guitar string is vibrating loudly. Which way along the string is the energy travelling?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was plucked in the middle, and both ends are clamped tight. The note goes on for several seconds.</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Neither way. The energy stays in the string, swapping between kinetic as the loops whip through the middle and potential as they stretch out at the extremes. That is what the word stationary means — the pattern does not move, and nothing is carried along the medium. What you hear leaking away is the small amount escaping into the air and the body of the guitar.</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string clamped at both ends drawn in its first three patterns, one above the other, each with its opposite extreme shown faint and dashed; the nodes are marked with dots and one node-to-node gap is labelled λ/2." descr="A string clamped at both ends drawn in its first three patterns, one above the other, each with its opposite extreme shown faint and dashed; the nodes are marked with dots and one node-to-node gap is labelled λ/2."/>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string clamped at both ends drawn in its first three patterns, one above the other, each with its opposite extreme shown faint and dashed; the nodes are marked with dots and one node-to-node gap is labelled λ/2.</a:t>
            </a:r>
          </a:p>
        </p:txBody>
      </p:sp>
      <p:sp>
        <p:nvSpPr>
          <p:cNvPr id="12"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tube open at both ends and another closed at one end share the same fundamental frequency. Find the ratio of their lengths, and compare their overtone series.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tube open at both ends and another closed at one end share the same fundamental frequency. Find the ratio of their lengths, and compare their overtone series.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Open: f₁ = v/2L(open). Closed: f₁ = v/4L(closed).</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Equal fundamentals → L(closed) = L(open)/2.</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Open tube plays all harmonics (2f, 3f…); the closed tube only odd ones (3f, 5f…) — same pitch, different timbre.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L(closed) : L(open) = 1 : 2; open = all harmonics, closed = odd only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STATIONARY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Stationary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15.9 Sound &amp; the Doppler Effect</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https://giophysics.com/chapter-24/sound-doppler/</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https://giophysics.com/chapter-24/stationary-waves/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https://giophysics.com/chapter-24/presentation/?lesson=stationary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Waves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https://giophysics.com/downloads/24-8-stationary-waves.pdf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stationary wave is the fixed interference pattern of two identical waves travelling in opposite directions, with motionless nodes and maximum-swing antinodes.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guitar string clamped at both ends can only vibrate in patterns with nodes at the clamps — that selects its notes.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Waves that stand still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Two waves of equal frequency and amplitude travelling in opposite directions interfere into a stationary wave. Nodes (zero amplitude) sit half a wavelength apart; antinodes lie between them. Unlike a travelling wave, no energy is transported — and only certain frequencies fit a given string or tube.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Formation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wave reflects (inverted at a fixed end), and incident plus reflected waves superpose. Where they always cancel: nodes. Where they always reinforce: antinodes.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Phase behaviour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All points between two nodes move in phase with different amplitudes; crossing a node flips the phase — opposite to a travelling wave, where amplitude is constant and phase varies.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Sound in tubes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Air columns resonate the same way: displacement antinodes at open ends, nodes at closed ends. A small end-correction extends the effective length slightly.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STATIONARY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Stationary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Stationary Waves</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