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Light — Light Calculus. Lesson 6 of 6.</a:t>
            </a:r>
          </a:p>
          <a:p>
            <a:pPr marL="0" indent="0">
              <a:buNone/>
            </a:pPr>
            <a:r>
              <a:rPr lang="en-GB" sz="1200" dirty="0"/>
              <a:t>[Intro] Differentiate the travel time of a light path and set it to zero: the laws of reflection and refraction drop out. The same derivatives measure how fast brightness fades and what the small-angle shortcut really costs.</a:t>
            </a:r>
          </a:p>
          <a:p>
            <a:pPr marL="0" indent="0">
              <a:buNone/>
            </a:pPr>
            <a:r>
              <a:rPr lang="en-GB" sz="1200" dirty="0"/>
              <a:t>[Source] https://giophysics.com/chapter-25/light-calculus/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Fermat's principle: dT/dx = 0</a:t>
            </a:r>
          </a:p>
          <a:p>
            <a:pPr marL="0" indent="0">
              <a:buNone/>
            </a:pPr>
            <a:r>
              <a:rPr lang="en-GB" sz="1200" dirty="0"/>
              <a:t>[In plain English] Of every conceivable route between two points, the actual ray is the one whose travel time does not change for a tiny shift of the path — usually the quickest route.</a:t>
            </a:r>
          </a:p>
          <a:p>
            <a:pPr marL="0" indent="0">
              <a:buNone/>
            </a:pPr>
            <a:r>
              <a:rPr lang="en-GB" sz="1200" dirty="0"/>
              <a:t>[Note] Light takes the stationary-time path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Reflection by minimising: dL/dx = 0 → θᵢ = θᵣ</a:t>
            </a:r>
          </a:p>
          <a:p>
            <a:pPr marL="0" indent="0">
              <a:buNone/>
            </a:pPr>
            <a:r>
              <a:rPr lang="en-GB" sz="1200" dirty="0"/>
              <a:t>[In plain English] Differentiate the total path length with respect to the bounce point: the zero-slope condition says the two angles from the normal are equal.</a:t>
            </a:r>
          </a:p>
          <a:p>
            <a:pPr marL="0" indent="0">
              <a:buNone/>
            </a:pPr>
            <a:r>
              <a:rPr lang="en-GB" sz="1200" dirty="0"/>
              <a:t>[Note] L(x) = √(a² + x²) + √(b² + (d − x)²)</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Snell from a derivative: sinθ₁/v₁ = sinθ₂/v₂</a:t>
            </a:r>
          </a:p>
          <a:p>
            <a:pPr marL="0" indent="0">
              <a:buNone/>
            </a:pPr>
            <a:r>
              <a:rPr lang="en-GB" sz="1200" dirty="0"/>
              <a:t>[In plain English] Weight each straight segment of the path by its light speed, minimise the total time, and Snell's law appears — refraction is the lifeguard's optimal run-then-swim.</a:t>
            </a:r>
          </a:p>
          <a:p>
            <a:pPr marL="0" indent="0">
              <a:buNone/>
            </a:pPr>
            <a:r>
              <a:rPr lang="en-GB" sz="1200" dirty="0"/>
              <a:t>[Note] Equivalent to n₁sinθ₁ = n₂sinθ₂</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Intensity gradient: dI/dr = −2I/r</a:t>
            </a:r>
          </a:p>
          <a:p>
            <a:pPr marL="0" indent="0">
              <a:buNone/>
            </a:pPr>
            <a:r>
              <a:rPr lang="en-GB" sz="1200" dirty="0"/>
              <a:t>[In plain English] Each extra metre of distance costs a fraction 2/r of the current brightness — the sensitivity of a light reading to a small move.</a:t>
            </a:r>
          </a:p>
          <a:p>
            <a:pPr marL="0" indent="0">
              <a:buNone/>
            </a:pPr>
            <a:r>
              <a:rPr lang="en-GB" sz="1200" dirty="0"/>
              <a:t>[Note] From I = P/4πr²</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Small-angle error: sin θ ≈ θ − θ³/6</a:t>
            </a:r>
          </a:p>
          <a:p>
            <a:pPr marL="0" indent="0">
              <a:buNone/>
            </a:pPr>
            <a:r>
              <a:rPr lang="en-GB" sz="1200" dirty="0"/>
              <a:t>[In plain English] Replacing sin θ by θ overshoots by about θ³/6 — half a percent at 10°, two percent at 20° — so small-angle optics knows exactly how approximate it is.</a:t>
            </a:r>
          </a:p>
          <a:p>
            <a:pPr marL="0" indent="0">
              <a:buNone/>
            </a:pPr>
            <a:r>
              <a:rPr lang="en-GB" sz="1200" dirty="0"/>
              <a:t>[Note] θ in radians; fractional error ≈ θ²/6</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Fermat's principle does not say light always takes the fastest path — the true condition is stationary time, dT/dx = 0. For a plane mirror the stationary point is a minimum, but for some curved mirrors the real ray is a maximum or a saddle of travel time; equal angles at the surface hold either way.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intensity from a point source is 12 W/m² at r = 3.0 m. Use dI/dr = −2I/r to estimate the intensity 10 cm farther away.</a:t>
            </a:r>
          </a:p>
          <a:p>
            <a:pPr marL="0" indent="0">
              <a:buNone/>
            </a:pPr>
            <a:r>
              <a:rPr lang="en-GB" sz="1200" dirty="0"/>
              <a:t>[Answer] ≈ 11.2 W/m²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dI/dr = −2I/r = −2 × 12 ÷ 3.0 = −8.0 (W/m²) per metre.</a:t>
            </a:r>
          </a:p>
          <a:p>
            <a:pPr marL="0" indent="0">
              <a:buNone/>
            </a:pPr>
            <a:r>
              <a:rPr lang="en-GB" sz="1200" dirty="0"/>
              <a:t>[Step 2] ΔI ≈ −8.0 × 0.10 = −0.80 W/m².</a:t>
            </a:r>
          </a:p>
          <a:p>
            <a:pPr marL="0" indent="0">
              <a:buNone/>
            </a:pPr>
            <a:r>
              <a:rPr lang="en-GB" sz="1200" dirty="0"/>
              <a:t>[Step 3] I ≈ 12 − 0.8 = 11.2 W/m² — the exact value 12 × (3.0/3.1)² ≈ 11.24 confirms the linear estimate.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11.2 W/m²</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Inverse square law; Law of reflection; Snell's law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is 3.0 m above a mirror, B is 1.0 m above it, and they are 4.0 m apart horizontally. Where must the ray bounce, and how long is the shortest path A→mirror→B?</a:t>
            </a:r>
          </a:p>
          <a:p>
            <a:pPr marL="0" indent="0">
              <a:buNone/>
            </a:pPr>
            <a:r>
              <a:rPr lang="en-GB" sz="1200" dirty="0"/>
              <a:t>[Answer] Bounce 3.0 m along the mirror; L ≈ 5.7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L(x) = √(9 + x²) + √(1 + (4 − x)²); setting dL/dx = 0 forces sinθᵢ = sinθᵣ, so equal angles give x/3.0 = (4.0 − x)/1.0.</a:t>
            </a:r>
          </a:p>
          <a:p>
            <a:pPr marL="0" indent="0">
              <a:buNone/>
            </a:pPr>
            <a:r>
              <a:rPr lang="en-GB" sz="1200" dirty="0"/>
              <a:t>[Step 2] x = 12 − 3x → x = 3.0 m from the foot of A.</a:t>
            </a:r>
          </a:p>
          <a:p>
            <a:pPr marL="0" indent="0">
              <a:buNone/>
            </a:pPr>
            <a:r>
              <a:rPr lang="en-GB" sz="1200" dirty="0"/>
              <a:t>[Step 3] L = √(9 + 9) + √(1 + 1) = 3√2 + √2 = 4√2 ≈ 5.66 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Bounce 3.0 m along the mirror; L ≈ 5.7 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sin θ ≈ θ is a statement about radians and nothing else. It comes from the series sin θ = θ − θ³/6 + …, which is only true written that way when θ is measured in radians, and 10° is 0.1745 rad. The answer is its own alarm: an approximation that half of optics is built on does not carry a 5,700% error at ten degrees, and the series itself says to expect about θ²/6, which is half a percent.</a:t>
            </a:r>
          </a:p>
          <a:p>
            <a:pPr marL="0" indent="0">
              <a:buNone/>
            </a:pPr>
            <a:r>
              <a:rPr lang="en-GB" sz="1200" dirty="0"/>
              <a:t>[It should say] θ = 10° = 0.1745 rad, so the approximation gives 0.1745 — a fractional error of (0.1745 − 0.1736)/0.1736 ≈ 0.5%</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solid route is the real ray; the two dashed routes are longer. So Fermat's principle picks the path of least time — always?</a:t>
            </a:r>
          </a:p>
          <a:p>
            <a:pPr marL="0" indent="0">
              <a:buNone/>
            </a:pPr>
            <a:r>
              <a:rPr lang="en-GB" sz="1200" dirty="0"/>
              <a:t>[Options] A Yes — light always takes the quickest route available to it   B No — the condition is that the travel time is stationary, dT/dx = 0, which can be a minimum or a maximum   C No — light takes the shortest path in distance, and the times only happen to agree here</a:t>
            </a:r>
          </a:p>
          <a:p>
            <a:pPr marL="0" indent="0">
              <a:buNone/>
            </a:pPr>
            <a:r>
              <a:rPr lang="en-GB" sz="1200" dirty="0"/>
              <a:t>[Figure] 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the condition is that the travel time is stationary, dT/dx = 0, which can be a minimum or a maximum. On this flat mirror the equal-angle route really is the quickest of the three drawn, and dT/dx = 0 is a minimum. But bend the mirror. With A and B at the two foci of an ellipse, every route via the mirror takes precisely the same time; curve the mirror more tightly still and the equal-angle route becomes the SLOWEST of its neighbours. In all three cases the derivative vanishes, and it is the vanishing derivative — not the winning — that forces θᵢ = θᵣ. "Fastest" is a description of the commonest case that got mistaken for the law.</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photometer 2.0 m from a small lamp reads 4.0 W/m². Using dI/dr = −2I/r, roughly how much does the reading fall if it slips 5.0 cm farther away?</a:t>
            </a:r>
          </a:p>
          <a:p>
            <a:pPr marL="0" indent="0">
              <a:buNone/>
            </a:pPr>
            <a:r>
              <a:rPr lang="en-GB" sz="1200" dirty="0"/>
              <a:t>[Figure] Intensity plotted against distance from a point source on gridded axes running to 5 m and 16 W m⁻², the curve falling steeply and then flattening out. A dot marks the reading at 2.0 m and 4.0 W m⁻², and a dashed straight line is drawn through that dot as the tangent there.</a:t>
            </a:r>
          </a:p>
          <a:p>
            <a:pPr marL="0" indent="0">
              <a:buNone/>
            </a:pPr>
            <a:r>
              <a:rPr lang="en-GB" sz="1200" dirty="0"/>
              <a:t>[Options] A 0.20 W/m²   B 0.40 W/m²   C 0.10 W/m²</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photometer 2.0 m from a small lamp reads 4.0 W/m². Using dI/dr = −2I/r, roughly how much does the reading fall if it slips 5.0 cm farther away?</a:t>
            </a:r>
          </a:p>
          <a:p>
            <a:pPr marL="0" indent="0">
              <a:buNone/>
            </a:pPr>
            <a:r>
              <a:rPr lang="en-GB" sz="1200" dirty="0"/>
              <a:t>[Option by option] A: Correct. dI/dr = −2I/r = −2 × 4.0 ÷ 2.0 = −4.0 W m⁻² per metre, so 0.050 m of slip costs 4.0 × 0.050 = 0.20 W/m².  B: 0.40 W/m² is 2I × 0.050 = 8.0 × 0.050 — the −2I/r with the division by r left out. At r = 2.0 m that missing divisor is a factor of two, and it is worth noticing that the gradient must depend on where you are: the same 5 cm slip costs far more up close than far away.  C: 0.10 W/m² is (I/r) × 0.050 = 2.0 × 0.050 — the factor of 2 dropped. That 2 is not decoration: it is the exponent of the inverse square law coming down when I = k/r² is differentiated, and it is the whole reason the reading is twice as sensitive as a 1/r law would make it.</a:t>
            </a:r>
          </a:p>
          <a:p>
            <a:pPr marL="0" indent="0">
              <a:buNone/>
            </a:pPr>
            <a:r>
              <a:rPr lang="en-GB" sz="1200" dirty="0"/>
              <a:t>[Answer] A — 0.20 W/m²</a:t>
            </a:r>
          </a:p>
          <a:p>
            <a:pPr marL="0" indent="0">
              <a:buNone/>
            </a:pPr>
            <a:r>
              <a:rPr lang="en-GB" sz="1200" dirty="0"/>
              <a:t>[Why] dI/dr = −2 × 4.0 ÷ 2.0 = −4.0 (W/m²) per metre, so a 0.050 m slip costs about 4.0 × 0.050 = 0.20 W/m².</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Estimate the fractional error of the small-angle approximation sin θ ≈ θ at 10° and at 20°, and state the rule of thumb the Taylor series gives.</a:t>
            </a:r>
          </a:p>
          <a:p>
            <a:pPr marL="0" indent="0">
              <a:buNone/>
            </a:pPr>
            <a:r>
              <a:rPr lang="en-GB" sz="1200" dirty="0"/>
              <a:t>[Answer] ≈ 0.5% at 10°, ≈ 2.1% at 20°; fractional error grows as θ²/6</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10° = 0.1745 rad and sin 10° = 0.1736; the error 0.0009 is a fraction 0.0009 ÷ 0.1736 ≈ 0.5%.</a:t>
            </a:r>
          </a:p>
          <a:p>
            <a:pPr marL="0" indent="0">
              <a:buNone/>
            </a:pPr>
            <a:r>
              <a:rPr lang="en-GB" sz="1200" dirty="0"/>
              <a:t>[Step 2] 20° = 0.3491 rad and sin 20° = 0.3420; the error 0.0071 is a fraction ≈ 2.1%.</a:t>
            </a:r>
          </a:p>
          <a:p>
            <a:pPr marL="0" indent="0">
              <a:buNone/>
            </a:pPr>
            <a:r>
              <a:rPr lang="en-GB" sz="1200" dirty="0"/>
              <a:t>[Step 3] Taylor: sin θ = θ − θ³/6 + …, so the fractional error ≈ θ²/6 — it quadruples when the angle doubles, exactly as found.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lifeguard on the sand spots a swimmer out in the water. She runs three times faster than she swims. Does she head straight for the swimmer? The straight line is the shortest route, and every second counts. But most of that straight line is spent in the water, where she is slowest.</a:t>
            </a:r>
          </a:p>
          <a:p>
            <a:pPr marL="0" indent="0">
              <a:buNone/>
            </a:pPr>
            <a:r>
              <a:rPr lang="en-GB" sz="1200" dirty="0"/>
              <a:t>[Answer] No. She should run further along the beach first and enter the water closer to opposite the swimmer, trading extra distance on the fast sand for less on the slow water. The route that gets her there soonest is bent at the water's edge by exactly the amount Snell's law predicts — which is the whole of what Fermat's principle says light is doing.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0.5% at 10°, ≈ 2.1% at 20°; fractional error grows as θ²/6</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Derive Snell's law from Fermat's principle for light crossing from air into water (n = 1.33), then find the refraction angle for 40° incidence.</a:t>
            </a:r>
          </a:p>
          <a:p>
            <a:pPr marL="0" indent="0">
              <a:buNone/>
            </a:pPr>
            <a:r>
              <a:rPr lang="en-GB" sz="1200" dirty="0"/>
              <a:t>[Answer] n₁sinθ₁ = n₂sinθ₂; θ₂ ≈ 29°</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For a crossing point x on the surface, T(x) = √(a² + x²)/v₁ + √(b² + (d − x)²)/v₂.</a:t>
            </a:r>
          </a:p>
          <a:p>
            <a:pPr marL="0" indent="0">
              <a:buNone/>
            </a:pPr>
            <a:r>
              <a:rPr lang="en-GB" sz="1200" dirty="0"/>
              <a:t>[Step 2] dT/dx = sinθ₁/v₁ − sinθ₂/v₂ = 0; substituting v = c/n gives n₁sinθ₁ = n₂sinθ₂.</a:t>
            </a:r>
          </a:p>
          <a:p>
            <a:pPr marL="0" indent="0">
              <a:buNone/>
            </a:pPr>
            <a:r>
              <a:rPr lang="en-GB" sz="1200" dirty="0"/>
              <a:t>[Step 3] sinθ₂ = sin 40° ÷ 1.33 = 0.643 ÷ 1.33 = 0.483 → θ₂ ≈ 28.9°.</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n₁sinθ₁ = n₂sinθ₂; θ₂ ≈ 29°</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https://giophysics.com/chapter-25/presentation/?lesson=calculus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Light calculus derives the ray laws by setting the derivative of a path's travel time to zero, and uses derivatives to estimate changes in intensity and approximation error.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Slide the bounce point along a mirror and the total path A→mirror→B shortens, bottoms out exactly where the two angles match, then lengthens again — the minimum is the real ray.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Fermat's principle says light travels between two points along a path of stationary travel time. Write the time as a function of the bounce or crossing point and set dT/dx = 0: the law of reflection and Snell's law both fall out of one derivative. The same toolkit reads I = P/4πr² locally — dI/dr = −2I/r converts a small position error into a brightness error — and the expansion sin θ ≈ θ − θ³/6 states exactly what the small-angle approximation costs.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A→mirror→B the length is L(x) = √(a² + x²) + √(b² + (d − x)²). Its derivative, x/√(a² + x²) − (d − x)/√(b² + (d − x)²), is exactly sinθᵢ − sinθᵣ — so zero slope means equal angles.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Crossing a boundary, minimise time T = L₁/v₁ + L₂/v₂ instead of length. The stationary point balances sinθ/v on the two sides, which becomes n₁sinθ₁ = n₂sinθ₂ once n = c/v is substituted.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power rule on I = (P/4π)r⁻² gives dI/dr = −2(P/4π)r⁻³ = −2I/r. In fractional form ΔI/I ≈ −2Δr/r: a 1% error in distance makes a 2% error in brightness.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s://giophysics.com/chapter-25/presentation/?lesson=calculu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nature-of-light/" TargetMode="External"/><Relationship Id="rId4" Type="http://schemas.openxmlformats.org/officeDocument/2006/relationships/hyperlink" Target="https://giophysics.com/chapter-25/reflection/" TargetMode="External"/><Relationship Id="rId5" Type="http://schemas.openxmlformats.org/officeDocument/2006/relationships/hyperlink" Target="https://giophysics.com/chapter-25/refraction-snells-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giophysics.com/chapter-25/presentation/?lesson=calculu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hyperlink" Target="https://giophysics.com/chapter-25/presentation/?lesson=calculu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giophysics.com/chapter-25/light-calculus/" TargetMode="External"/><Relationship Id="rId4" Type="http://schemas.openxmlformats.org/officeDocument/2006/relationships/hyperlink" Target="https://giophysics.com/chapter-25/presentation/?lesson=calculus" TargetMode="External"/><Relationship Id="rId5" Type="http://schemas.openxmlformats.org/officeDocument/2006/relationships/hyperlink" Target="https://giophysics.com/chapter-25/" TargetMode="External"/><Relationship Id="rId6" Type="http://schemas.openxmlformats.org/officeDocument/2006/relationships/hyperlink" Target="https://giophysics.com/downloads/25-6-light-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16 · Light</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Stationary time, rates, and error terms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Light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Differentiate the travel time of a light path and set it to zero: the laws of reflection and refraction drop out. The same derivatives measure how fast brightness fades and what the small-angle shortcut really costs.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Light</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https://giophysics.com/chapter-25/light-calculus/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Fermat's principle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dT/dx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takes the stationary-time path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Of every conceivable route between two points, the actual ray is the one whose travel time does not change for a tiny shift of the path — usually the quickest route.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Reflection by minimising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dL/dx = 0 → θᵢ = θᵣ</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L(x) = √(a² + x²) + √(b² + (d − x)²)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the total path length with respect to the bounce point: the zero-slope condition says the two angles from the normal are equal.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Snell from a derivative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sinθ₁/v₁ = sinθ₂/v₂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Equivalent to n₁sinθ₁ = n₂sinθ₂</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 each straight segment of the path by its light speed, minimise the total time, and Snell's law appears — refraction is the lifeguard's optimal run-then-swim.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Intensity gradient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dI/dr = −2I/r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I = P/4πr²</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extra metre of distance costs a fraction 2/r of the current brightness — the sensitivity of a light reading to a small move.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Small-angle error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sin θ ≈ θ − θ³/6</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in radians; fractional error ≈ θ²/6</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Replacing sin θ by θ overshoots by about θ³/6 — half a percent at 10°, two percent at 20° — so small-angle optics knows exactly how approximate it is.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routes, one real ray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 descr="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Fermat's principle does not say light always takes the fastest path — the true condition is stationary time, dT/dx = 0. For a plane mirror the stationary point is a minimum, but for some curved mirrors the real ray is a maximum or a saddle of travel time; equal angles at the surface hold either 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intensity from a point source is 12 W/m² at r = 3.0 m. Use dI/dr = −2I/r to estimate the intensity 10 cm farther away.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intensity from a point source is 12 W/m² at r = 3.0 m. Use dI/dr = −2I/r to estimate the intensity 10 cm farther away.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dI/dr = −2I/r = −2 × 12 ÷ 3.0 = −8.0 (W/m²) per metre.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ΔI ≈ −8.0 × 0.10 = −0.80 W/m².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12 − 0.8 = 11.2 W/m² — the exact value 12 × (3.0/3.1)² ≈ 11.24 confirms the linear estimate.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11.2 W/m²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Inverse square law</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https://giophysics.com/chapter-25/nature-of-light/</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Law of reflection</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https://giophysics.com/chapter-25/reflection/</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Snell's law</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is 3.0 m above a mirror, B is 1.0 m above it, and they are 4.0 m apart horizontally. Where must the ray bounce, and how long is the shortest path A→mirror→B?</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is 3.0 m above a mirror, B is 1.0 m above it, and they are 4.0 m apart horizontally. Where must the ray bounce, and how long is the shortest path A→mirror→B?</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L(x) = √(9 + x²) + √(1 + (4 − x)²); setting dL/dx = 0 forces sinθᵢ = sinθᵣ, so equal angles give x/3.0 = (4.0 − x)/1.0.</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12 − 3x → x = 3.0 m from the foot of 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√(9 + 9) + √(1 + 1) = 3√2 + √2 = 4√2 ≈ 5.66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Bounce 3.0 m along the mirror; L ≈ 5.7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Estimate the fractional error made by using sin θ ≈ θ at θ = 10°.</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 10° = 0.1736</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 = 10, so the approximation gives 10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fractional error = (10 − 0.1736) / 0.1736 ≈ 57</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sin θ ≈ θ is useless, even at 10°.</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sin θ ≈ θ is a statement about radians and nothing else. It comes from the series sin θ = θ − θ³/6 + …, which is only true written that way when θ is measured in radians, and 10° is 0.1745 rad. The answer is its own alarm: an approximation that half of optics is built on does not carry a 5,700% error at ten degrees, and the series itself says to expect about θ²/6, which is half a percent.</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θ = 10° = 0.1745 rad, so the approximation gives 0.1745 — a fractional error of (0.1745 − 0.1736)/0.1736 ≈ 0.5%</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solid route is the real ray; the two dashed routes are longer. So Fermat's principle picks the path of least time — always?</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light always takes the quickest route available to it</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the condition is that the travel time is stationary, dT/dx = 0, which can be a minimum or a maximum</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 light takes the shortest path in distance, and the times only happen to agree here</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 descr="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points A and B held above a horizontal mirror, with three routes drawn from A down to the mirror and back up to B: two faint dashed ones bouncing too near and too far along the glass, and one solid route whose bounce point carries a dashed normal with the angles either side of it marked θᵢ and θᵣ. Heights a and b and horizontal distances x and d are dimensioned.</a:t>
            </a:r>
          </a:p>
        </p:txBody>
      </p:sp>
      <p:sp>
        <p:nvSpPr>
          <p:cNvPr id="13"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the condition is that the travel time is stationary, dT/dx = 0, which can be a minimum or a maximum</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On this flat mirror the equal-angle route really is the quickest of the three drawn, and dT/dx = 0 is a minimum. But bend the mirror. With A and B at the two foci of an ellipse, every route via the mirror takes precisely the same time; curve the mirror more tightly still and the equal-angle route becomes the SLOWEST of its neighbours. In all three cases the derivative vanishes, and it is the vanishing derivative — not the winning — that forces θᵢ = θᵣ. "Fastest" is a description of the commonest case that got mistaken for the law.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photometer 2.0 m from a small lamp reads 4.0 W/m². Using dI/dr = −2I/r, roughly how much does the reading fall if it slips 5.0 cm farther away?</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0.20 W/m²</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0.40 W/m²</a:t>
            </a:r>
          </a:p>
        </p:txBody>
      </p:sp>
      <p:sp>
        <p:nvSpPr>
          <p:cNvPr id="11" name="option-letter"/>
          <p:cNvSpPr txBox="1"/>
          <p:nvPr/>
        </p:nvSpPr>
        <p:spPr>
          <a:xfrm>
            <a:off x="558800" y="3661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661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0.10 W/m²</a:t>
            </a:r>
          </a:p>
        </p:txBody>
      </p:sp>
      <p:sp>
        <p:nvSpPr>
          <p:cNvPr id="13" name="panel"/>
          <p:cNvSpPr/>
          <p:nvPr/>
        </p:nvSpPr>
        <p:spPr>
          <a:xfrm>
            <a:off x="7010400" y="1854200"/>
            <a:ext cx="4622800" cy="2632855"/>
          </a:xfrm>
          <a:prstGeom prst="rect">
            <a:avLst/>
          </a:prstGeom>
          <a:solidFill>
            <a:srgbClr val="FFFFFF"/>
          </a:solidFill>
          <a:ln w="9525">
            <a:solidFill>
              <a:srgbClr val="C6C8BB"/>
            </a:solidFill>
          </a:ln>
        </p:spPr>
      </p:sp>
      <p:pic>
        <p:nvPicPr>
          <p:cNvPr id="14" name="Intensity plotted against distance from a point source on gridded axes running to 5 m and 16 W m⁻², the curve falling steeply and then flattening out. A dot marks the reading at 2.0 m and 4.0 W m⁻², and a dashed straight line is drawn through that dot as the tangent there." descr="Intensity plotted against distance from a point source on gridded axes running to 5 m and 16 W m⁻², the curve falling steeply and then flattening out. A dot marks the reading at 2.0 m and 4.0 W m⁻², and a dashed straight line is drawn through that dot as the tangent there."/>
          <p:cNvPicPr>
            <a:picLocks noChangeAspect="1"/>
          </p:cNvPicPr>
          <p:nvPr/>
        </p:nvPicPr>
        <p:blipFill>
          <a:blip r:embed="rId3"/>
          <a:stretch>
            <a:fillRect/>
          </a:stretch>
        </p:blipFill>
        <p:spPr>
          <a:xfrm>
            <a:off x="7124700" y="1968500"/>
            <a:ext cx="4394200" cy="2404255"/>
          </a:xfrm>
          <a:prstGeom prst="rect">
            <a:avLst/>
          </a:prstGeom>
        </p:spPr>
      </p:pic>
      <p:sp>
        <p:nvSpPr>
          <p:cNvPr id="15" name="text"/>
          <p:cNvSpPr txBox="1"/>
          <p:nvPr/>
        </p:nvSpPr>
        <p:spPr>
          <a:xfrm>
            <a:off x="7010400" y="455055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Intensity plotted against distance from a point source on gridded axes running to 5 m and 16 W m⁻², the curve falling steeply and then flattening out. A dot marks the reading at 2.0 m and 4.0 W m⁻², and a dashed straight line is drawn through that dot as the tangent there.</a:t>
            </a:r>
          </a:p>
        </p:txBody>
      </p:sp>
      <p:sp>
        <p:nvSpPr>
          <p:cNvPr id="16" name="text"/>
          <p:cNvSpPr txBox="1"/>
          <p:nvPr/>
        </p:nvSpPr>
        <p:spPr>
          <a:xfrm>
            <a:off x="7010400" y="5591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0.20 W/m²</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dI/dr = −2 × 4.0 ÷ 2.0 = −4.0 (W/m²) per metre, so a 0.050 m slip costs about 4.0 × 0.050 = 0.20 W/m².</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dI/dr = −2I/r = −2 × 4.0 ÷ 2.0 = −4.0 W m⁻² per metre, so 0.050 m of slip costs 4.0 × 0.050 = 0.20 W/m².</a:t>
            </a:r>
          </a:p>
        </p:txBody>
      </p:sp>
      <p:sp>
        <p:nvSpPr>
          <p:cNvPr id="11" name="text"/>
          <p:cNvSpPr txBox="1"/>
          <p:nvPr/>
        </p:nvSpPr>
        <p:spPr>
          <a:xfrm>
            <a:off x="558800" y="36626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0.40 W/m² is 2I × 0.050 = 8.0 × 0.050 — the −2I/r with the division by r left out. At r = 2.0 m that missing divisor is a factor of two, and it is worth noticing that the gradient must depend on where you are: the same 5 cm slip costs far more up close than far away.</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0.10 W/m² is (I/r) × 0.050 = 2.0 × 0.050 — the factor of 2 dropped. That 2 is not decoration: it is the exponent of the inverse square law coming down when I = k/r² is differentiated, and it is the whole reason the reading is twice as sensitive as a 1/r law would make it.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LIGHT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Light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Estimate the fractional error of the small-angle approximation sin θ ≈ θ at 10° and at 20°, and state the rule of thumb the Taylor series gives.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Estimate the fractional error of the small-angle approximation sin θ ≈ θ at 10° and at 20°, and state the rule of thumb the Taylor series gives.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10° = 0.1745 rad and sin 10° = 0.1736; the error 0.0009 is a fraction 0.0009 ÷ 0.1736 ≈ 0.5%.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20° = 0.3491 rad and sin 20° = 0.3420; the error 0.0071 is a fraction ≈ 2.1%.</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Taylor: sin θ = θ − θ³/6 + …, so the fractional error ≈ θ²/6 — it quadruples when the angle doubles, exactly as found.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A lifeguard on the sand spots a swimmer out in the water. She runs three times faster than she swims. Does she head straight for the swimmer?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straight line is the shortest route, and every second counts. But most of that straight line is spent in the water, where she is slowest.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She should run further along the beach first and enter the water closer to opposite the swimmer, trading extra distance on the fast sand for less on the slow water. The route that gets her there soonest is bent at the water's edge by exactly the amount Snell's law predicts — which is the whole of what Fermat's principle says light is doing.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0.5% at 10°, ≈ 2.1% at 20°; fractional error grows as θ²/6</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Derive Snell's law from Fermat's principle for light crossing from air into water (n = 1.33), then find the refraction angle for 40° incidence.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Derive Snell's law from Fermat's principle for light crossing from air into water (n = 1.33), then find the refraction angle for 40° incidence.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a crossing point x on the surface, T(x) = √(a² + x²)/v₁ + √(b² + (d − x)²)/v₂.</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dT/dx = sinθ₁/v₁ − sinθ₂/v₂ = 0; substituting v = c/n gives n₁sinθ₁ = n₂sinθ₂.</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sinθ₂ = sin 40° ÷ 1.33 = 0.643 ÷ 1.33 = 0.483 → θ₂ ≈ 28.9°.</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n₁sinθ₁ = n₂sinθ₂; θ₂ ≈ 29°</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LIGHT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Light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LIGHT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https://giophysics.com/chapter-25/light-calculus/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Light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https://giophysics.com/downloads/25-6-light-calculus.pdf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Light calculus derives the ray laws by setting the derivative of a path's travel time to zero, and uses derivatives to estimate changes in intensity and approximation error.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Slide the bounce point along a mirror and the total path A→mirror→B shortens, bottoms out exactly where the two angles match, then lengthens again — the minimum is the real ray.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Stationary time, rates, and error terms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9337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Fermat's principle says light travels between two points along a path of stationary travel time. Write the time as a function of the bounce or crossing point and set dT/dx = 0: the law of reflection and Snell's law both fall out of one derivative. The same toolkit reads I = P/4πr² locally — dI/dr = −2I/r converts a small position error into a brightness error — and the expansion sin θ ≈ θ − θ³/6 states exactly what the small-angle approximation costs.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Write the path, then differentiate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A→mirror→B the length is L(x) = √(a² + x²) + √(b² + (d − x)²). Its derivative, x/√(a² + x²) − (d − x)/√(b² + (d − x)²), is exactly sinθᵢ − sinθᵣ — so zero slope means equal angles.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a speed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Crossing a boundary, minimise time T = L₁/v₁ + L₂/v₂ instead of length. The stationary point balances sinθ/v on the two sides, which becomes n₁sinθ₁ = n₂sinθ₂ once n = c/v is substituted.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the inverse square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power rule on I = (P/4π)r⁻² gives dI/dr = −2(P/4π)r⁻³ = −2I/r. In fractional form ΔI/I ≈ −2Δr/r: a 1% error in distance makes a 2% error in brightness.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LIGHT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Light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34</Slides>
  <Notes>34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 Light Calculus</dc:title>
  <dc:subject>Light</dc:subject>
  <dc:creator>GioPhysics</dc:creator>
  <cp:keywords>lesson, Light, chapter-25,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