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Light — The Nature of Light. Lesson 1 of 6.</a:t>
            </a:r>
          </a:p>
          <a:p>
            <a:pPr marL="0" indent="0">
              <a:buNone/>
            </a:pPr>
            <a:r>
              <a:rPr lang="en-GB" sz="1200" dirty="0"/>
              <a:t>[Intro] Light is an electromagnetic wave, but for mirrors and lenses a simpler picture works: rays drawn at right angles to wavefronts, travelling in straight lines until something bends them.</a:t>
            </a:r>
          </a:p>
          <a:p>
            <a:pPr marL="0" indent="0">
              <a:buNone/>
            </a:pPr>
            <a:r>
              <a:rPr lang="en-GB" sz="1200" dirty="0"/>
              <a:t>[Source] https://giophysics.com/chapter-25/nature-of-light/</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Speed of light: c ≈ 3 × 10⁸ m/s</a:t>
            </a:r>
          </a:p>
          <a:p>
            <a:pPr marL="0" indent="0">
              <a:buNone/>
            </a:pPr>
            <a:r>
              <a:rPr lang="en-GB" sz="1200" dirty="0"/>
              <a:t>[In plain English] Light crosses a metre in about three nanoseconds — the fastest anything can travel.</a:t>
            </a:r>
          </a:p>
          <a:p>
            <a:pPr marL="0" indent="0">
              <a:buNone/>
            </a:pPr>
            <a:r>
              <a:rPr lang="en-GB" sz="1200" dirty="0"/>
              <a:t>[Note] In vacuum; slower in any medium</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Inverse square law: I ∝ 1/r²</a:t>
            </a:r>
          </a:p>
          <a:p>
            <a:pPr marL="0" indent="0">
              <a:buNone/>
            </a:pPr>
            <a:r>
              <a:rPr lang="en-GB" sz="1200" dirty="0"/>
              <a:t>[In plain English] Twice as far from a small source means the same energy spread over four times the area — a quarter of the brightness.</a:t>
            </a:r>
          </a:p>
          <a:p>
            <a:pPr marL="0" indent="0">
              <a:buNone/>
            </a:pPr>
            <a:r>
              <a:rPr lang="en-GB" sz="1200" dirty="0"/>
              <a:t>[Note] For a point source radiating evenly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Rays ⊥ wavefronts: ray ⟂ wavefront</a:t>
            </a:r>
          </a:p>
          <a:p>
            <a:pPr marL="0" indent="0">
              <a:buNone/>
            </a:pPr>
            <a:r>
              <a:rPr lang="en-GB" sz="1200" dirty="0"/>
              <a:t>[In plain English] A wavefront is a surface of constant phase; a crest is one possible constant-phase surface. Rays are arrows drawn at right angles to those surfaces, showing where the wave is going.</a:t>
            </a:r>
          </a:p>
          <a:p>
            <a:pPr marL="0" indent="0">
              <a:buNone/>
            </a:pPr>
            <a:r>
              <a:rPr lang="en-GB" sz="1200" dirty="0"/>
              <a:t>[Note] Two views of the same wave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views of the same wave side by side. Close to a point source, three curved wavefronts arc round it with five rays fanning out through them; far off, three straight parallel wavefronts are crossed by three parallel rays. A small right-angle mark sits where a ray meets a front on each side.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Light needs no medium — it crosses vacuum easily. Sound cannot. In a vacuum jar you see the bell ringing but hear nothing.</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How long does light take to travel 1.0 km?</a:t>
            </a:r>
          </a:p>
          <a:p>
            <a:pPr marL="0" indent="0">
              <a:buNone/>
            </a:pPr>
            <a:r>
              <a:rPr lang="en-GB" sz="1200" dirty="0"/>
              <a:t>[Answer] ≈ 3.3 μs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 = d/c = 1000 ÷ 3 × 10⁸.</a:t>
            </a:r>
          </a:p>
          <a:p>
            <a:pPr marL="0" indent="0">
              <a:buNone/>
            </a:pPr>
            <a:r>
              <a:rPr lang="en-GB" sz="1200" dirty="0"/>
              <a:t>[Step 2] t ≈ 3.3 μs.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3.3 μs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Sunlight takes 8.3 minutes to reach Earth. Estimate the Earth–Sun distance.</a:t>
            </a:r>
          </a:p>
          <a:p>
            <a:pPr marL="0" indent="0">
              <a:buNone/>
            </a:pPr>
            <a:r>
              <a:rPr lang="en-GB" sz="1200" dirty="0"/>
              <a:t>[Answer] d ≈ 1.5 × 10¹¹ 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 = 8.3 × 60 = 498 s.</a:t>
            </a:r>
          </a:p>
          <a:p>
            <a:pPr marL="0" indent="0">
              <a:buNone/>
            </a:pPr>
            <a:r>
              <a:rPr lang="en-GB" sz="1200" dirty="0"/>
              <a:t>[Step 2] d = ct = 3 × 10⁸ × 498.</a:t>
            </a:r>
          </a:p>
          <a:p>
            <a:pPr marL="0" indent="0">
              <a:buNone/>
            </a:pPr>
            <a:r>
              <a:rPr lang="en-GB" sz="1200" dirty="0"/>
              <a:t>[Step 3] d ≈ 1.5 × 10¹¹ m — one astronomical unit.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Electromagnetic waves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 ≈ 1.5 × 10¹¹ 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Square 2 is twice as far from the lamp as square 1, and the same cone of light falls on both. How much bigger is square 2?</a:t>
            </a:r>
          </a:p>
          <a:p>
            <a:pPr marL="0" indent="0">
              <a:buNone/>
            </a:pPr>
            <a:r>
              <a:rPr lang="en-GB" sz="1200" dirty="0"/>
              <a:t>[Options] A Twice the area of square 1   B Four times the area of square 1   C The same area — the edges of the cone are straight lines</a:t>
            </a:r>
          </a:p>
          <a:p>
            <a:pPr marL="0" indent="0">
              <a:buNone/>
            </a:pPr>
            <a:r>
              <a:rPr lang="en-GB" sz="1200" dirty="0"/>
              <a:t>[Figure] A small lamp at the left with a widening cone of light drawn out from it, and two flat squares standing across the cone — the second at twice the first's distance from the lamp and plainly larger. Equal dimension bars marked r and r run along the bottom from lamp to first square and from first square to second. Neither square carries an area.</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Four times the area of square 1. The cone widens in two directions at once. Follow the drawing's straight edges out to double the distance and the patch is twice as tall *and* twice as wide, so its area is 2 × 2 = 4 times as big. The same light now has to cover four times the area, so each square metre of it gets a quarter as much — and that is where the square in the inverse square law comes from. It is geometry, not anything happening to the light on the way.</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Moving three times farther from a small lamp changes its brightness by what factor?</a:t>
            </a:r>
          </a:p>
          <a:p>
            <a:pPr marL="0" indent="0">
              <a:buNone/>
            </a:pPr>
            <a:r>
              <a:rPr lang="en-GB" sz="1200" dirty="0"/>
              <a:t>[Figure] A small lamp at the left with a widening cone of light drawn out from it, and two flat squares standing across the cone — the second at twice the first's distance from the lamp and plainly larger. Equal dimension bars marked r and r run along the bottom from lamp to first square and from first square to second. Neither square carries an area.</a:t>
            </a:r>
          </a:p>
          <a:p>
            <a:pPr marL="0" indent="0">
              <a:buNone/>
            </a:pPr>
            <a:r>
              <a:rPr lang="en-GB" sz="1200" dirty="0"/>
              <a:t>[Options] A 1/3   B 1/9   C 1/6</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Moving three times farther from a small lamp changes its brightness by what factor?</a:t>
            </a:r>
          </a:p>
          <a:p>
            <a:pPr marL="0" indent="0">
              <a:buNone/>
            </a:pPr>
            <a:r>
              <a:rPr lang="en-GB" sz="1200" dirty="0"/>
              <a:t>[Option by option] A: 1/3 is the answer if brightness spreads along a line. It does not — it spreads over a surface, and the surface grows in two directions at once. Three times the distance gives a patch three times taller and three times wider, so nine times the area.  B: Correct. Nine times the area to cover, so a ninth of the intensity: I ∝ 1/r².  C: 1/6 is 3 × 2 — the tripling doubled, which is what "squared" turns into if it is read as "twice as much". Squaring 3 gives 9, not 6; the giveaway is that 1/6 would also be the answer for some other distance, and the law has to give a different factor for every one.</a:t>
            </a:r>
          </a:p>
          <a:p>
            <a:pPr marL="0" indent="0">
              <a:buNone/>
            </a:pPr>
            <a:r>
              <a:rPr lang="en-GB" sz="1200" dirty="0"/>
              <a:t>[Answer] B — 1/9</a:t>
            </a:r>
          </a:p>
          <a:p>
            <a:pPr marL="0" indent="0">
              <a:buNone/>
            </a:pPr>
            <a:r>
              <a:rPr lang="en-GB" sz="1200" dirty="0"/>
              <a:t>[Why] Intensity follows the inverse square law: 3× the distance spreads the light over 9× the area.</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lamp delivers 2.0 W/m² of light intensity at 3.0 m. At what distance is the intensity 0.50 W/m², and what is it at 1.5 m?</a:t>
            </a:r>
          </a:p>
          <a:p>
            <a:pPr marL="0" indent="0">
              <a:buNone/>
            </a:pPr>
            <a:r>
              <a:rPr lang="en-GB" sz="1200" dirty="0"/>
              <a:t>[Answer] 0.50 W/m² at 6.0 m; 8.0 W/m² at 1.5 m</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 ∝ 1/r²: quartering intensity needs double distance → 6.0 m.</a:t>
            </a:r>
          </a:p>
          <a:p>
            <a:pPr marL="0" indent="0">
              <a:buNone/>
            </a:pPr>
            <a:r>
              <a:rPr lang="en-GB" sz="1200" dirty="0"/>
              <a:t>[Step 2] Halving the distance to 1.5 m quadruples the intensity.</a:t>
            </a:r>
          </a:p>
          <a:p>
            <a:pPr marL="0" indent="0">
              <a:buNone/>
            </a:pPr>
            <a:r>
              <a:rPr lang="en-GB" sz="1200" dirty="0"/>
              <a:t>[Step 3] I = 8.0 W/m².</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0.50 W/m² at 6.0 m; 8.0 W/m² at 1.5 m</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pinhole camera forms a 5.0 cm image of a 10 m tall tree on a screen 20 cm behind the pinhole. How far away is the tree, and why does shrinking the pinhole sharpen then blur the image?</a:t>
            </a:r>
          </a:p>
          <a:p>
            <a:pPr marL="0" indent="0">
              <a:buNone/>
            </a:pPr>
            <a:r>
              <a:rPr lang="en-GB" sz="1200" dirty="0"/>
              <a:t>[Answer] 40 m; geometry sharpens, diffraction eventually blurs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Similar triangles: d(tree)/h(tree) = d(screen)/h(image) → d = 10 × 0.20 ÷ 0.050.</a:t>
            </a:r>
          </a:p>
          <a:p>
            <a:pPr marL="0" indent="0">
              <a:buNone/>
            </a:pPr>
            <a:r>
              <a:rPr lang="en-GB" sz="1200" dirty="0"/>
              <a:t>[Step 2] d = 40 m.</a:t>
            </a:r>
          </a:p>
          <a:p>
            <a:pPr marL="0" indent="0">
              <a:buNone/>
            </a:pPr>
            <a:r>
              <a:rPr lang="en-GB" sz="1200" dirty="0"/>
              <a:t>[Step 3] A smaller hole narrows each ray bundle (sharper) until the hole nears the wavelength scale — then diffraction spreads the light and blurs it again.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Sunlight has just crossed 150 million kilometres of vacuum to reach you. What was it travelling through? Put a ringing bell inside a jar and pump the air out. You go on seeing it swing; the sound fades to nothing. Something is getting one signal out of that jar and not the other.</a:t>
            </a:r>
          </a:p>
          <a:p>
            <a:pPr marL="0" indent="0">
              <a:buNone/>
            </a:pPr>
            <a:r>
              <a:rPr lang="en-GB" sz="1200" dirty="0"/>
              <a:t>[Answer] Nothing at all. Sound is a vibration of a material and dies the moment the material is removed; light needs no medium whatever and crosses empty space at 3 × 10⁸ m/s. It is why the Sun is the brightest thing in the sky and why the most violent explosions in the universe are silent.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40 m; geometry sharpens, diffraction eventually blurs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https://giophysics.com/chapter-25/presentation/?lesson=nature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light ray is a straight line marking the direction light travels; a beam is a bundle of rays.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laser pointer's spot lands exactly along the straight line from the aperture — light travels in straight lines through uniform air.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ray model treats light as straight lines showing the direction of energy flow. It explains shadows, pinhole images, and eclipses, and it sets up reflection and refraction. Intensity falls with the square of distance from a point source because the energy spreads over a growing sphere.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Sharp shadows, pinhole cameras, and eclipses all follow from rectilinear propagation — light does not bend around large objects noticeably.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If the objects are much larger than the wavelength, ray optics predicts mirrors, lenses, and prisms accurately. Diffraction only matters near the wavelength scale.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Sources like the Sun and lamps emit light; everything else is seen by reflected light — which is why colour depends on what a surface reflects.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5/presentation/?lesson=natur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electromagnetic-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25/presentation/?lesson=nature"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25/presentation/?lesson=nature"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5/reflection/" TargetMode="External"/><Relationship Id="rId4" Type="http://schemas.openxmlformats.org/officeDocument/2006/relationships/hyperlink" Target="https://giophysics.com/chapter-25/nature-of-light/" TargetMode="External"/><Relationship Id="rId5" Type="http://schemas.openxmlformats.org/officeDocument/2006/relationships/hyperlink" Target="https://giophysics.com/chapter-25/presentation/?lesson=nature" TargetMode="External"/><Relationship Id="rId6" Type="http://schemas.openxmlformats.org/officeDocument/2006/relationships/hyperlink" Target="https://giophysics.com/chapter-25/" TargetMode="External"/><Relationship Id="rId7" Type="http://schemas.openxmlformats.org/officeDocument/2006/relationships/hyperlink" Target="https://giophysics.com/downloads/25-1-nature-of-light.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16 · Light</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Rays, wavefronts, and energy</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 Nature of Light</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Light is an electromagnetic wave, but for mirrors and lenses a simpler picture works: rays drawn at right angles to wavefronts, travelling in straight lines until something bends them.</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6 in Light</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https://giophysics.com/chapter-25/nature-of-light/</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Speed of light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c ≈ 3 × 10⁸ m/s</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vacuum; slower in any medium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Light crosses a metre in about three nanoseconds — the fastest anything can travel.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Inverse square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1/r²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a point source radiating evenly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Twice as far from a small source means the same energy spread over four times the area — a quarter of the brightness.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Rays ⊥ wavefronts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ray ⟂ wavefront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views of the same wave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wavefront is a surface of constant phase; a crest is one possible constant-phase surface. Rays are arrows drawn at right angles to those surfaces, showing where the wave is going.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Rays and wavefronts are one picture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7970" y="1854200"/>
            <a:ext cx="6576060" cy="3402330"/>
          </a:xfrm>
          <a:prstGeom prst="rect">
            <a:avLst/>
          </a:prstGeom>
          <a:solidFill>
            <a:srgbClr val="FFFFFF"/>
          </a:solidFill>
          <a:ln w="9525">
            <a:solidFill>
              <a:srgbClr val="C6C8BB"/>
            </a:solidFill>
          </a:ln>
        </p:spPr>
      </p:sp>
      <p:pic>
        <p:nvPicPr>
          <p:cNvPr id="7" name="Two views of the same wave side by side. Close to a point source, three curved wavefronts arc round it with five rays fanning out through them; far off, three straight parallel wavefronts are crossed by three parallel rays. A small right-angle mark sits where a ray meets a front on each side." descr="Two views of the same wave side by side. Close to a point source, three curved wavefronts arc round it with five rays fanning out through them; far off, three straight parallel wavefronts are crossed by three parallel rays. A small right-angle mark sits where a ray meets a front on each side."/>
          <p:cNvPicPr>
            <a:picLocks noChangeAspect="1"/>
          </p:cNvPicPr>
          <p:nvPr/>
        </p:nvPicPr>
        <p:blipFill>
          <a:blip r:embed="rId3"/>
          <a:stretch>
            <a:fillRect/>
          </a:stretch>
        </p:blipFill>
        <p:spPr>
          <a:xfrm>
            <a:off x="2922270" y="1968500"/>
            <a:ext cx="6347460"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views of the same wave side by side. Close to a point source, three curved wavefronts arc round it with five rays fanning out through them; far off, three straight parallel wavefronts are crossed by three parallel rays. A small right-angle mark sits where a ray meets a front on each side.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Light needs no medium — it crosses vacuum easily. Sound cannot. In a vacuum jar you see the bell ringing but hear nothing.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How long does light take to travel 1.0 km?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How long does light take to travel 1.0 km?</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d/c = 1000 ÷ 3 × 10⁸.</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3.3 μs.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3.3 μs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THE NATURE OF LIGHT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The Nature of Light.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Sunlight takes 8.3 minutes to reach Earth. Estimate the Earth–Sun distance.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Sunlight takes 8.3 minutes to reach Earth. Estimate the Earth–Sun distance.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8.3 × 60 = 498 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ct = 3 × 10⁸ × 498.</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1.5 × 10¹¹ m — one astronomical unit.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Electromagnetic waves</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https://giophysics.com/chapter-24/electromagnetic-waves/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 ≈ 1.5 × 10¹¹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THE NATURE OF LIGHT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The Nature of Light.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Square 2 is twice as far from the lamp as square 1, and the same cone of light falls on both. How much bigger is square 2?</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Twice the area of square 1</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Four times the area of square 1</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same area — the edges of the cone are straight lines</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A small lamp at the left with a widening cone of light drawn out from it, and two flat squares standing across the cone — the second at twice the first's distance from the lamp and plainly larger. Equal dimension bars marked r and r run along the bottom from lamp to first square and from first square to second. Neither square carries an area." descr="A small lamp at the left with a widening cone of light drawn out from it, and two flat squares standing across the cone — the second at twice the first's distance from the lamp and plainly larger. Equal dimension bars marked r and r run along the bottom from lamp to first square and from first square to second. Neither square carries an area."/>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small lamp at the left with a widening cone of light drawn out from it, and two flat squares standing across the cone — the second at twice the first's distance from the lamp and plainly larger. Equal dimension bars marked r and r run along the bottom from lamp to first square and from first square to second. Neither square carries an area.</a:t>
            </a:r>
          </a:p>
        </p:txBody>
      </p:sp>
      <p:sp>
        <p:nvSpPr>
          <p:cNvPr id="13" name="text"/>
          <p:cNvSpPr txBox="1"/>
          <p:nvPr/>
        </p:nvSpPr>
        <p:spPr>
          <a:xfrm>
            <a:off x="7010400" y="591914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Four times the area of square 1</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cone widens in two directions at once. Follow the drawing's straight edges out to double the distance and the patch is twice as tall *and* twice as wide, so its area is 2 × 2 = 4 times as big. The same light now has to cover four times the area, so each square metre of it gets a quarter as much — and that is where the square in the inverse square law comes from. It is geometry, not anything happening to the light on the way.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THE NATURE OF LIGHT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The Nature of Light.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Moving three times farther from a small lamp changes its brightness by what factor?</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1/3</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1/9</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1/6</a:t>
            </a:r>
          </a:p>
        </p:txBody>
      </p:sp>
      <p:sp>
        <p:nvSpPr>
          <p:cNvPr id="13" name="panel"/>
          <p:cNvSpPr/>
          <p:nvPr/>
        </p:nvSpPr>
        <p:spPr>
          <a:xfrm>
            <a:off x="7010400" y="1854200"/>
            <a:ext cx="4622800" cy="2563803"/>
          </a:xfrm>
          <a:prstGeom prst="rect">
            <a:avLst/>
          </a:prstGeom>
          <a:solidFill>
            <a:srgbClr val="FFFFFF"/>
          </a:solidFill>
          <a:ln w="9525">
            <a:solidFill>
              <a:srgbClr val="C6C8BB"/>
            </a:solidFill>
          </a:ln>
        </p:spPr>
      </p:sp>
      <p:pic>
        <p:nvPicPr>
          <p:cNvPr id="14" name="A small lamp at the left with a widening cone of light drawn out from it, and two flat squares standing across the cone — the second at twice the first's distance from the lamp and plainly larger. Equal dimension bars marked r and r run along the bottom from lamp to first square and from first square to second. Neither square carries an area." descr="A small lamp at the left with a widening cone of light drawn out from it, and two flat squares standing across the cone — the second at twice the first's distance from the lamp and plainly larger. Equal dimension bars marked r and r run along the bottom from lamp to first square and from first square to second. Neither square carries an area."/>
          <p:cNvPicPr>
            <a:picLocks noChangeAspect="1"/>
          </p:cNvPicPr>
          <p:nvPr/>
        </p:nvPicPr>
        <p:blipFill>
          <a:blip r:embed="rId3"/>
          <a:stretch>
            <a:fillRect/>
          </a:stretch>
        </p:blipFill>
        <p:spPr>
          <a:xfrm>
            <a:off x="7124700" y="1968500"/>
            <a:ext cx="4394200" cy="2335203"/>
          </a:xfrm>
          <a:prstGeom prst="rect">
            <a:avLst/>
          </a:prstGeom>
        </p:spPr>
      </p:pic>
      <p:sp>
        <p:nvSpPr>
          <p:cNvPr id="15" name="text"/>
          <p:cNvSpPr txBox="1"/>
          <p:nvPr/>
        </p:nvSpPr>
        <p:spPr>
          <a:xfrm>
            <a:off x="7010400" y="4481503"/>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small lamp at the left with a widening cone of light drawn out from it, and two flat squares standing across the cone — the second at twice the first's distance from the lamp and plainly larger. Equal dimension bars marked r and r run along the bottom from lamp to first square and from first square to second. Neither square carries an area.</a:t>
            </a:r>
          </a:p>
        </p:txBody>
      </p:sp>
      <p:sp>
        <p:nvSpPr>
          <p:cNvPr id="16" name="text"/>
          <p:cNvSpPr txBox="1"/>
          <p:nvPr/>
        </p:nvSpPr>
        <p:spPr>
          <a:xfrm>
            <a:off x="7010400" y="591914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1/9</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Intensity follows the inverse square law: 3× the distance spreads the light over 9× the area.</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1/3 is the answer if brightness spreads along a line. It does not — it spreads over a surface, and the surface grows in two directions at once. Three times the distance gives a patch three times taller and three times wider, so nine times the area.</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Nine times the area to cover, so a ninth of the intensity: I ∝ 1/r².</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1/6 is 3 × 2 — the tripling doubled, which is what "squared" turns into if it is read as "twice as much". Squaring 3 gives 9, not 6; the giveaway is that 1/6 would also be the answer for some other distance, and the law has to give a different factor for every one.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THE NATURE OF LIGHT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The Nature of Light.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lamp delivers 2.0 W/m² of light intensity at 3.0 m. At what distance is the intensity 0.50 W/m², and what is it at 1.5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lamp delivers 2.0 W/m² of light intensity at 3.0 m. At what distance is the intensity 0.50 W/m², and what is it at 1.5 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1/r²: quartering intensity needs double distance → 6.0 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Halving the distance to 1.5 m quadruples the intensity.</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8.0 W/m².</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0.50 W/m² at 6.0 m; 8.0 W/m² at 1.5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THE NATURE OF LIGHT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The Nature of Light.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pinhole camera forms a 5.0 cm image of a 10 m tall tree on a screen 20 cm behind the pinhole. How far away is the tree, and why does shrinking the pinhole sharpen then blur the image?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pinhole camera forms a 5.0 cm image of a 10 m tall tree on a screen 20 cm behind the pinhole. How far away is the tree, and why does shrinking the pinhole sharpen then blur the image?</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Similar triangles: d(tree)/h(tree) = d(screen)/h(image) → d = 10 × 0.20 ÷ 0.050.</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40 m.</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smaller hole narrows each ray bundle (sharper) until the hole nears the wavelength scale — then diffraction spreads the light and blurs it again.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Sunlight has just crossed 150 million kilometres of vacuum to reach you. What was it travelling through?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Put a ringing bell inside a jar and pump the air out. You go on seeing it swing; the sound fades to nothing. Something is getting one signal out of that jar and not the other.</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Nothing at all. Sound is a vibration of a material and dies the moment the material is removed; light needs no medium whatever and crosses empty space at 3 × 10⁸ m/s. It is why the Sun is the brightest thing in the sky and why the most violent explosions in the universe are silent.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40 m; geometry sharpens, diffraction eventually blurs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THE NATURE OF LIGHT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The Nature of Light.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LIGHT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16.2 Reflection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https://giophysics.com/chapter-25/reflection/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https://giophysics.com/chapter-25/nature-of-light/</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https://giophysics.com/chapter-25/presentation/?lesson=nature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Light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https://giophysics.com/downloads/25-1-nature-of-light.pdf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light ray is a straight line marking the direction light travels; a beam is a bundle of rays.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laser pointer's spot lands exactly along the straight line from the aperture — light travels in straight lines through uniform air.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Rays, wavefronts, and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ray model treats light as straight lines showing the direction of energy flow. It explains shadows, pinhole images, and eclipses, and it sets up reflection and refraction. Intensity falls with the square of distance from a point source because the energy spreads over a growing sphere.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Straight-line evidence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Sharp shadows, pinhole cameras, and eclipses all follow from rectilinear propagation — light does not bend around large objects noticeably.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When rays suffice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If the objects are much larger than the wavelength, ray optics predicts mirrors, lenses, and prisms accurately. Diffraction only matters near the wavelength scale.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Luminous or lit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Sources like the Sun and lamps emit light; everything else is seen by reflected light — which is why colour depends on what a surface reflects.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THE NATURE OF LIGHT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The Nature of Light.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Light — The Nature of Light</dc:title>
  <dc:subject>Light</dc:subject>
  <dc:creator>GioPhysics</dc:creator>
  <cp:keywords>lesson, Light, chapter-25,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