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Light — Reflection. Lesson 2 of 6.</a:t>
            </a:r>
          </a:p>
          <a:p>
            <a:pPr marL="0" indent="0">
              <a:buNone/>
            </a:pPr>
            <a:r>
              <a:rPr lang="en-GB" sz="1200" dirty="0"/>
              <a:t>[Intro] Light striking a smooth surface bounces off at exactly the angle it arrived — measured from the normal. That single law builds every mirror image.</a:t>
            </a:r>
          </a:p>
          <a:p>
            <a:pPr marL="0" indent="0">
              <a:buNone/>
            </a:pPr>
            <a:r>
              <a:rPr lang="en-GB" sz="1200" dirty="0"/>
              <a:t>[Source] https://giophysics.com/chapter-25/reflection/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Law of reflection: θᵢ = θᵣ</a:t>
            </a:r>
          </a:p>
          <a:p>
            <a:pPr marL="0" indent="0">
              <a:buNone/>
            </a:pPr>
            <a:r>
              <a:rPr lang="en-GB" sz="1200" dirty="0"/>
              <a:t>[In plain English] Whatever angle the ray arrives at, it leaves at the same angle on the other side of the perpendicular.</a:t>
            </a:r>
          </a:p>
          <a:p>
            <a:pPr marL="0" indent="0">
              <a:buNone/>
            </a:pPr>
            <a:r>
              <a:rPr lang="en-GB" sz="1200" dirty="0"/>
              <a:t>[Note] Angles from the normal, not the surface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Plane mirror image: image distance = object distance</a:t>
            </a:r>
          </a:p>
          <a:p>
            <a:pPr marL="0" indent="0">
              <a:buNone/>
            </a:pPr>
            <a:r>
              <a:rPr lang="en-GB" sz="1200" dirty="0"/>
              <a:t>[In plain English] Your reflection stands as far behind the glass as you stand in front of it — the rays only appear to come from there.</a:t>
            </a:r>
          </a:p>
          <a:p>
            <a:pPr marL="0" indent="0">
              <a:buNone/>
            </a:pPr>
            <a:r>
              <a:rPr lang="en-GB" sz="1200" dirty="0"/>
              <a:t>[Note] Virtual, upright, same size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Mirror rotation: ray turns 2 × mirror turn</a:t>
            </a:r>
          </a:p>
          <a:p>
            <a:pPr marL="0" indent="0">
              <a:buNone/>
            </a:pPr>
            <a:r>
              <a:rPr lang="en-GB" sz="1200" dirty="0"/>
              <a:t>[In plain English] Tilt a mirror by 10° and the reflected beam swings by 20° — both incidence and reflection angles change.</a:t>
            </a:r>
          </a:p>
          <a:p>
            <a:pPr marL="0" indent="0">
              <a:buNone/>
            </a:pPr>
            <a:r>
              <a:rPr lang="en-GB" sz="1200" dirty="0"/>
              <a:t>[Note] Useful in optical instruments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An upright object arrow in front of a vertical plane mirror, two rays leaving its tip, reflecting off the mirror and running away to an eye at the upper left. Both reflected rays are extended backwards as dashed lines to meet at a faint dashed image arrow behind the glass, and equal distances d are dimensioned from object to mirror and from mirror to image.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angles in the law of reflection are measured from the normal, not from the mirror surface. A ray 'hitting at 30°' usually means 30° from the normal — check which angle a problem gives.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ray hits a plane mirror at 40° from the normal. Find the angle between the incident and reflected rays.</a:t>
            </a:r>
          </a:p>
          <a:p>
            <a:pPr marL="0" indent="0">
              <a:buNone/>
            </a:pPr>
            <a:r>
              <a:rPr lang="en-GB" sz="1200" dirty="0"/>
              <a:t>[Answer] 80°</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Reflection at 40° on the other side of the normal.</a:t>
            </a:r>
          </a:p>
          <a:p>
            <a:pPr marL="0" indent="0">
              <a:buNone/>
            </a:pPr>
            <a:r>
              <a:rPr lang="en-GB" sz="1200" dirty="0"/>
              <a:t>[Step 2] Angle between rays = 40 + 40 = 80°.</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80°</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You stand 1.5 m in front of a plane mirror. How far are you from your image, and what happens when you step 0.5 m closer?</a:t>
            </a:r>
          </a:p>
          <a:p>
            <a:pPr marL="0" indent="0">
              <a:buNone/>
            </a:pPr>
            <a:r>
              <a:rPr lang="en-GB" sz="1200" dirty="0"/>
              <a:t>[Answer] 3.0 m, then 2.0 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image is 1.5 m behind the mirror, so you are 3.0 m from it.</a:t>
            </a:r>
          </a:p>
          <a:p>
            <a:pPr marL="0" indent="0">
              <a:buNone/>
            </a:pPr>
            <a:r>
              <a:rPr lang="en-GB" sz="1200" dirty="0"/>
              <a:t>[Step 2] Stepping to 1.0 m puts the image 1.0 m behind.</a:t>
            </a:r>
          </a:p>
          <a:p>
            <a:pPr marL="0" indent="0">
              <a:buNone/>
            </a:pPr>
            <a:r>
              <a:rPr lang="en-GB" sz="1200" dirty="0"/>
              <a:t>[Step 3] New separation: 2.0 m — it closes at twice your walking speed.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The ray model</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3.0 m, then 2.0 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You are standing where the object arrow is, 1.5 m in front of the mirror. You step 0.5 m closer. What happens to the distance between you and your image?</a:t>
            </a:r>
          </a:p>
          <a:p>
            <a:pPr marL="0" indent="0">
              <a:buNone/>
            </a:pPr>
            <a:r>
              <a:rPr lang="en-GB" sz="1200" dirty="0"/>
              <a:t>[Options] A It closes by 0.5 m, from 3.0 m to 2.5 m   B It closes by 1.0 m, from 3.0 m to 2.0 m   C It does not change — the image is on the mirror, and the mirror has not moved</a:t>
            </a:r>
          </a:p>
          <a:p>
            <a:pPr marL="0" indent="0">
              <a:buNone/>
            </a:pPr>
            <a:r>
              <a:rPr lang="en-GB" sz="1200" dirty="0"/>
              <a:t>[Figure] An upright object arrow in front of a vertical plane mirror, two rays leaving its tip, reflecting off the mirror and running away to an eye at the upper left. Both reflected rays are extended backwards as dashed lines to meet at a faint dashed image arrow behind the glass, and equal distances d are dimensioned from object to mirror and from mirror to image.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closes by 1.0 m, from 3.0 m to 2.0 m. The two lengths marked d in the drawing are always equal: whatever the object does on its side, the image does the mirror of it on the other. Move in 0.5 m and both d's shrink by 0.5 m, so the gap goes 1.5 + 1.5 = 3.0 m down to 1.0 + 1.0 = 2.0 m. The image is not painted on the glass — the dashed lines meet well behind it, which is why your eyes have to focus past the mirror to see your reflection sharply, and why a camera focused on the frame finds your face blurred.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ray strikes a plane mirror at 25° to the mirror's surface. What is the angle of reflection (from the normal)?</a:t>
            </a:r>
          </a:p>
          <a:p>
            <a:pPr marL="0" indent="0">
              <a:buNone/>
            </a:pPr>
            <a:r>
              <a:rPr lang="en-GB" sz="1200" dirty="0"/>
              <a:t>[Figure] A ray arriving from the upper left onto a plane mirror ruled along the bottom, with a dashed normal standing up from the point where it lands. The angle between the ray and the mirror surface is marked 25°; the angle between the ray and the normal is marked only with a question mark.</a:t>
            </a:r>
          </a:p>
          <a:p>
            <a:pPr marL="0" indent="0">
              <a:buNone/>
            </a:pPr>
            <a:r>
              <a:rPr lang="en-GB" sz="1200" dirty="0"/>
              <a:t>[Options] A 25°   B 65°   C 50°</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ray strikes a plane mirror at 25° to the mirror's surface. What is the angle of reflection (from the normal)?</a:t>
            </a:r>
          </a:p>
          <a:p>
            <a:pPr marL="0" indent="0">
              <a:buNone/>
            </a:pPr>
            <a:r>
              <a:rPr lang="en-GB" sz="1200" dirty="0"/>
              <a:t>[Option by option] A: 25° is the number the question hands you, and it is the angle from the mirror SURFACE — the drawing marks it there on purpose. The law of reflection is written for angles from the normal, and the two are complementary, never equal.  B: Correct. From the normal the incidence angle is 90° − 25° = 65°, and reflection matches it at 65°.  C: 50° is 2 × 25°, which is the angle between the incident and reflected rays if the 25° really had been measured from the normal. It is an angle you can compute in this figure, but not this one: with 65° either side of the normal, the two rays are 130° apart.</a:t>
            </a:r>
          </a:p>
          <a:p>
            <a:pPr marL="0" indent="0">
              <a:buNone/>
            </a:pPr>
            <a:r>
              <a:rPr lang="en-GB" sz="1200" dirty="0"/>
              <a:t>[Answer] B — 65°</a:t>
            </a:r>
          </a:p>
          <a:p>
            <a:pPr marL="0" indent="0">
              <a:buNone/>
            </a:pPr>
            <a:r>
              <a:rPr lang="en-GB" sz="1200" dirty="0"/>
              <a:t>[Why] The incidence angle from the normal is 90° − 25° = 65°, so the reflection angle is also 65°.</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What is the minimum vertical mirror length that lets a 1.80 m tall person see their full height, and does the answer depend on their distance from the mirror?</a:t>
            </a:r>
          </a:p>
          <a:p>
            <a:pPr marL="0" indent="0">
              <a:buNone/>
            </a:pPr>
            <a:r>
              <a:rPr lang="en-GB" sz="1200" dirty="0"/>
              <a:t>[Answer] 0.90 m — at any distance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Each body point's ray reflects at the midpoint between the point and its image height.</a:t>
            </a:r>
          </a:p>
          <a:p>
            <a:pPr marL="0" indent="0">
              <a:buNone/>
            </a:pPr>
            <a:r>
              <a:rPr lang="en-GB" sz="1200" dirty="0"/>
              <a:t>[Step 2] The mirror needs to span only half the person: 0.90 m, positioned between eye level and half of foot-to-eye.</a:t>
            </a:r>
          </a:p>
          <a:p>
            <a:pPr marL="0" indent="0">
              <a:buNone/>
            </a:pPr>
            <a:r>
              <a:rPr lang="en-GB" sz="1200" dirty="0"/>
              <a:t>[Step 3] The geometry is distance-independent — the half-height rule holds anywhere.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0.90 m — at any distance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plane mirrors meet at 60°. How many images does a candle between them form, and why does a 90° corner reflector send light back parallel to its source?</a:t>
            </a:r>
          </a:p>
          <a:p>
            <a:pPr marL="0" indent="0">
              <a:buNone/>
            </a:pPr>
            <a:r>
              <a:rPr lang="en-GB" sz="1200" dirty="0"/>
              <a:t>[Answer] 5 images; a right-angle pair returns every ray parallel to its origin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Images: 360°/60° − 1 = 5.</a:t>
            </a:r>
          </a:p>
          <a:p>
            <a:pPr marL="0" indent="0">
              <a:buNone/>
            </a:pPr>
            <a:r>
              <a:rPr lang="en-GB" sz="1200" dirty="0"/>
              <a:t>[Step 2] At 90°, two successive reflections reverse both transverse components of the ray direction.</a:t>
            </a:r>
          </a:p>
          <a:p>
            <a:pPr marL="0" indent="0">
              <a:buNone/>
            </a:pPr>
            <a:r>
              <a:rPr lang="en-GB" sz="1200" dirty="0"/>
              <a:t>[Step 3] The exit ray is anti-parallel to the entrance ray — the corner-cube principle used on the Moon's retroreflectors.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can see yourself from the waist up in the bathroom mirror. Does stepping back show you more of yourself? The mirror is screwed to the wall and cannot be moved. Stepping back certainly makes your reflection look smaller, so there ought to be room in the frame for more of you.</a:t>
            </a:r>
          </a:p>
          <a:p>
            <a:pPr marL="0" indent="0">
              <a:buNone/>
            </a:pPr>
            <a:r>
              <a:rPr lang="en-GB" sz="1200" dirty="0"/>
              <a:t>[Answer] No — not a millimetre more. A mirror shows you exactly half your height from any distance: step back and your image steps back too, and the two changes cancel exactly. A 1.80 m person needs a mirror 0.90 m tall, hung with its top level with the point midway between eyes and crown, and no more glass helps.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5 images; a right-angle pair returns every ray parallel to its origin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https://giophysics.com/chapter-25/presentation/?lesson=reflection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 angle of incidence equals the angle of reflection, both measured from the normal to the surface.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ray hitting a mirror at 30° from the normal leaves at 30° on the other side of the normal.</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law of reflection — angle of incidence equals angle of reflection, both measured from the normal — holds at every point of any surface. A plane mirror forms a virtual image as far behind the mirror as the object is in front, upright and laterally inverted.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Smooth surfaces reflect parallel rays as parallel — you see images. Rough surfaces scatter rays every way — you see the surface, not a reflection.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Trace two reflected rays back behind the mirror; they meet at the image point. No light actually passes through it — the image is virtual.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image swaps left and right (strictly: front and back), which is why ambulance lettering is mirror-written.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25/presentation/?lesson=reflectio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5/nature-of-light/"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25/presentation/?lesson=reflection"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25/presentation/?lesson=reflection"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25/refraction-snells-law/" TargetMode="External"/><Relationship Id="rId4" Type="http://schemas.openxmlformats.org/officeDocument/2006/relationships/hyperlink" Target="https://giophysics.com/chapter-25/reflection/" TargetMode="External"/><Relationship Id="rId5" Type="http://schemas.openxmlformats.org/officeDocument/2006/relationships/hyperlink" Target="https://giophysics.com/chapter-25/presentation/?lesson=reflection" TargetMode="External"/><Relationship Id="rId6" Type="http://schemas.openxmlformats.org/officeDocument/2006/relationships/hyperlink" Target="https://giophysics.com/chapter-25/" TargetMode="External"/><Relationship Id="rId7" Type="http://schemas.openxmlformats.org/officeDocument/2006/relationships/hyperlink" Target="https://giophysics.com/downloads/25-2-reflec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16 · Light</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Angles measured from the normal</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Reflection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Light striking a smooth surface bounces off at exactly the angle it arrived — measured from the normal. That single law builds every mirror image.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6 in Light</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https://giophysics.com/chapter-25/reflection/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Law of reflection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θᵢ = θᵣ</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Angles from the normal, not the surface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Whatever angle the ray arrives at, it leaves at the same angle on the other side of the perpendicular.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Plane mirror image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image distance = object distance</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Virtual, upright, same size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Your reflection stands as far behind the glass as you stand in front of it — the rays only appear to come from there.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Mirror rotation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ray turns 2 × mirror turn</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Useful in optical instruments</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Tilt a mirror by 10° and the reflected beam swings by 20° — both incidence and reflection angles change.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the image really is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807970" y="1854200"/>
            <a:ext cx="6576060" cy="3402330"/>
          </a:xfrm>
          <a:prstGeom prst="rect">
            <a:avLst/>
          </a:prstGeom>
          <a:solidFill>
            <a:srgbClr val="FFFFFF"/>
          </a:solidFill>
          <a:ln w="9525">
            <a:solidFill>
              <a:srgbClr val="C6C8BB"/>
            </a:solidFill>
          </a:ln>
        </p:spPr>
      </p:sp>
      <p:pic>
        <p:nvPicPr>
          <p:cNvPr id="7" name="An upright object arrow in front of a vertical plane mirror, two rays leaving its tip, reflecting off the mirror and running away to an eye at the upper left. Both reflected rays are extended backwards as dashed lines to meet at a faint dashed image arrow behind the glass, and equal distances d are dimensioned from object to mirror and from mirror to image." descr="An upright object arrow in front of a vertical plane mirror, two rays leaving its tip, reflecting off the mirror and running away to an eye at the upper left. Both reflected rays are extended backwards as dashed lines to meet at a faint dashed image arrow behind the glass, and equal distances d are dimensioned from object to mirror and from mirror to image."/>
          <p:cNvPicPr>
            <a:picLocks noChangeAspect="1"/>
          </p:cNvPicPr>
          <p:nvPr/>
        </p:nvPicPr>
        <p:blipFill>
          <a:blip r:embed="rId3"/>
          <a:stretch>
            <a:fillRect/>
          </a:stretch>
        </p:blipFill>
        <p:spPr>
          <a:xfrm>
            <a:off x="2922270" y="1968500"/>
            <a:ext cx="6347460"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upright object arrow in front of a vertical plane mirror, two rays leaving its tip, reflecting off the mirror and running away to an eye at the upper left. Both reflected rays are extended backwards as dashed lines to meet at a faint dashed image arrow behind the glass, and equal distances d are dimensioned from object to mirror and from mirror to image.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angles in the law of reflection are measured from the normal, not from the mirror surface. A ray 'hitting at 30°' usually means 30° from the normal — check which angle a problem gives.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ray hits a plane mirror at 40° from the normal. Find the angle between the incident and reflected rays.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ray hits a plane mirror at 40° from the normal. Find the angle between the incident and reflected rays.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Reflection at 40° on the other side of the normal.</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Angle between rays = 40 + 40 = 80°.</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80°</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You stand 1.5 m in front of a plane mirror. How far are you from your image, and what happens when you step 0.5 m closer?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You stand 1.5 m in front of a plane mirror. How far are you from your image, and what happens when you step 0.5 m closer?</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image is 1.5 m behind the mirror, so you are 3.0 m from it.</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Stepping to 1.0 m puts the image 1.0 m behind.</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New separation: 2.0 m — it closes at twice your walking speed.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310060"/>
            <a:ext cx="838200" cy="190500"/>
          </a:xfrm>
          <a:prstGeom prst="roundRect">
            <a:avLst>
              <a:gd name="adj" fmla="val 30000"/>
            </a:avLst>
          </a:prstGeom>
          <a:noFill/>
          <a:ln w="9525">
            <a:solidFill>
              <a:srgbClr val="C6C8BB"/>
            </a:solidFill>
          </a:ln>
        </p:spPr>
      </p:sp>
      <p:sp>
        <p:nvSpPr>
          <p:cNvPr id="7" name="hint"/>
          <p:cNvSpPr txBox="1"/>
          <p:nvPr/>
        </p:nvSpPr>
        <p:spPr>
          <a:xfrm>
            <a:off x="558800" y="331006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29736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The ray model</a:t>
            </a:r>
          </a:p>
        </p:txBody>
      </p:sp>
      <p:sp>
        <p:nvSpPr>
          <p:cNvPr id="9" name="text"/>
          <p:cNvSpPr txBox="1"/>
          <p:nvPr/>
        </p:nvSpPr>
        <p:spPr>
          <a:xfrm>
            <a:off x="558800" y="353739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https://giophysics.com/chapter-25/nature-of-light/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3.0 m, then 2.0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You are standing where the object arrow is, 1.5 m in front of the mirror. You step 0.5 m closer. What happens to the distance between you and your image?</a:t>
            </a:r>
          </a:p>
        </p:txBody>
      </p:sp>
      <p:sp>
        <p:nvSpPr>
          <p:cNvPr id="7" name="text"/>
          <p:cNvSpPr txBox="1"/>
          <p:nvPr/>
        </p:nvSpPr>
        <p:spPr>
          <a:xfrm>
            <a:off x="558800" y="32613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closes by 0.5 m, from 3.0 m to 2.5 m</a:t>
            </a:r>
          </a:p>
        </p:txBody>
      </p:sp>
      <p:sp>
        <p:nvSpPr>
          <p:cNvPr id="8" name="text"/>
          <p:cNvSpPr txBox="1"/>
          <p:nvPr/>
        </p:nvSpPr>
        <p:spPr>
          <a:xfrm>
            <a:off x="558800" y="355981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closes by 1.0 m, from 3.0 m to 2.0 m</a:t>
            </a:r>
          </a:p>
        </p:txBody>
      </p:sp>
      <p:sp>
        <p:nvSpPr>
          <p:cNvPr id="9" name="text"/>
          <p:cNvSpPr txBox="1"/>
          <p:nvPr/>
        </p:nvSpPr>
        <p:spPr>
          <a:xfrm>
            <a:off x="558800" y="385826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does not change — the image is on the mirror, and the mirror has not moved</a:t>
            </a:r>
          </a:p>
        </p:txBody>
      </p:sp>
      <p:sp>
        <p:nvSpPr>
          <p:cNvPr id="10" name="panel"/>
          <p:cNvSpPr/>
          <p:nvPr/>
        </p:nvSpPr>
        <p:spPr>
          <a:xfrm>
            <a:off x="7010400" y="1854200"/>
            <a:ext cx="4622800" cy="2425700"/>
          </a:xfrm>
          <a:prstGeom prst="rect">
            <a:avLst/>
          </a:prstGeom>
          <a:solidFill>
            <a:srgbClr val="FFFFFF"/>
          </a:solidFill>
          <a:ln w="9525">
            <a:solidFill>
              <a:srgbClr val="C6C8BB"/>
            </a:solidFill>
          </a:ln>
        </p:spPr>
      </p:sp>
      <p:pic>
        <p:nvPicPr>
          <p:cNvPr id="11" name="An upright object arrow in front of a vertical plane mirror, two rays leaving its tip, reflecting off the mirror and running away to an eye at the upper left. Both reflected rays are extended backwards as dashed lines to meet at a faint dashed image arrow behind the glass, and equal distances d are dimensioned from object to mirror and from mirror to image." descr="An upright object arrow in front of a vertical plane mirror, two rays leaving its tip, reflecting off the mirror and running away to an eye at the upper left. Both reflected rays are extended backwards as dashed lines to meet at a faint dashed image arrow behind the glass, and equal distances d are dimensioned from object to mirror and from mirror to image."/>
          <p:cNvPicPr>
            <a:picLocks noChangeAspect="1"/>
          </p:cNvPicPr>
          <p:nvPr/>
        </p:nvPicPr>
        <p:blipFill>
          <a:blip r:embed="rId3"/>
          <a:stretch>
            <a:fillRect/>
          </a:stretch>
        </p:blipFill>
        <p:spPr>
          <a:xfrm>
            <a:off x="7124700" y="1968500"/>
            <a:ext cx="4394200" cy="2197100"/>
          </a:xfrm>
          <a:prstGeom prst="rect">
            <a:avLst/>
          </a:prstGeom>
        </p:spPr>
      </p:pic>
      <p:sp>
        <p:nvSpPr>
          <p:cNvPr id="12" name="text"/>
          <p:cNvSpPr txBox="1"/>
          <p:nvPr/>
        </p:nvSpPr>
        <p:spPr>
          <a:xfrm>
            <a:off x="7010400" y="4343400"/>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upright object arrow in front of a vertical plane mirror, two rays leaving its tip, reflecting off the mirror and running away to an eye at the upper left. Both reflected rays are extended backwards as dashed lines to meet at a faint dashed image arrow behind the glass, and equal distances d are dimensioned from object to mirror and from mirror to image.</a:t>
            </a:r>
          </a:p>
        </p:txBody>
      </p:sp>
      <p:sp>
        <p:nvSpPr>
          <p:cNvPr id="13" name="text"/>
          <p:cNvSpPr txBox="1"/>
          <p:nvPr/>
        </p:nvSpPr>
        <p:spPr>
          <a:xfrm>
            <a:off x="7010400" y="578104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closes by 1.0 m, from 3.0 m to 2.0 m</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two lengths marked d in the drawing are always equal: whatever the object does on its side, the image does the mirror of it on the other. Move in 0.5 m and both d's shrink by 0.5 m, so the gap goes 1.5 + 1.5 = 3.0 m down to 1.0 + 1.0 = 2.0 m. The image is not painted on the glass — the dashed lines meet well behind it, which is why your eyes have to focus past the mirror to see your reflection sharply, and why a camera focused on the frame finds your face blurred.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ray strikes a plane mirror at 25° to the mirror's surface. What is the angle of reflection (from the normal)?</a:t>
            </a:r>
          </a:p>
        </p:txBody>
      </p:sp>
      <p:sp>
        <p:nvSpPr>
          <p:cNvPr id="7" name="option-letter"/>
          <p:cNvSpPr txBox="1"/>
          <p:nvPr/>
        </p:nvSpPr>
        <p:spPr>
          <a:xfrm>
            <a:off x="558800" y="2899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899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25°</a:t>
            </a:r>
          </a:p>
        </p:txBody>
      </p:sp>
      <p:sp>
        <p:nvSpPr>
          <p:cNvPr id="9" name="option-letter"/>
          <p:cNvSpPr txBox="1"/>
          <p:nvPr/>
        </p:nvSpPr>
        <p:spPr>
          <a:xfrm>
            <a:off x="558800" y="3280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280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65°</a:t>
            </a:r>
          </a:p>
        </p:txBody>
      </p:sp>
      <p:sp>
        <p:nvSpPr>
          <p:cNvPr id="11" name="option-letter"/>
          <p:cNvSpPr txBox="1"/>
          <p:nvPr/>
        </p:nvSpPr>
        <p:spPr>
          <a:xfrm>
            <a:off x="558800" y="3661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661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50°</a:t>
            </a:r>
          </a:p>
        </p:txBody>
      </p:sp>
      <p:sp>
        <p:nvSpPr>
          <p:cNvPr id="13" name="panel"/>
          <p:cNvSpPr/>
          <p:nvPr/>
        </p:nvSpPr>
        <p:spPr>
          <a:xfrm>
            <a:off x="7010400" y="1854200"/>
            <a:ext cx="4622800" cy="2425700"/>
          </a:xfrm>
          <a:prstGeom prst="rect">
            <a:avLst/>
          </a:prstGeom>
          <a:solidFill>
            <a:srgbClr val="FFFFFF"/>
          </a:solidFill>
          <a:ln w="9525">
            <a:solidFill>
              <a:srgbClr val="C6C8BB"/>
            </a:solidFill>
          </a:ln>
        </p:spPr>
      </p:sp>
      <p:pic>
        <p:nvPicPr>
          <p:cNvPr id="14" name="A ray arriving from the upper left onto a plane mirror ruled along the bottom, with a dashed normal standing up from the point where it lands. The angle between the ray and the mirror surface is marked 25°; the angle between the ray and the normal is marked only with a question mark." descr="A ray arriving from the upper left onto a plane mirror ruled along the bottom, with a dashed normal standing up from the point where it lands. The angle between the ray and the mirror surface is marked 25°; the angle between the ray and the normal is marked only with a question mark."/>
          <p:cNvPicPr>
            <a:picLocks noChangeAspect="1"/>
          </p:cNvPicPr>
          <p:nvPr/>
        </p:nvPicPr>
        <p:blipFill>
          <a:blip r:embed="rId3"/>
          <a:stretch>
            <a:fillRect/>
          </a:stretch>
        </p:blipFill>
        <p:spPr>
          <a:xfrm>
            <a:off x="7124700" y="1968500"/>
            <a:ext cx="4394200" cy="2197100"/>
          </a:xfrm>
          <a:prstGeom prst="rect">
            <a:avLst/>
          </a:prstGeom>
        </p:spPr>
      </p:pic>
      <p:sp>
        <p:nvSpPr>
          <p:cNvPr id="15" name="text"/>
          <p:cNvSpPr txBox="1"/>
          <p:nvPr/>
        </p:nvSpPr>
        <p:spPr>
          <a:xfrm>
            <a:off x="7010400" y="434340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ray arriving from the upper left onto a plane mirror ruled along the bottom, with a dashed normal standing up from the point where it lands. The angle between the ray and the mirror surface is marked 25°; the angle between the ray and the normal is marked only with a question mark.</a:t>
            </a:r>
          </a:p>
        </p:txBody>
      </p:sp>
      <p:sp>
        <p:nvSpPr>
          <p:cNvPr id="16" name="text"/>
          <p:cNvSpPr txBox="1"/>
          <p:nvPr/>
        </p:nvSpPr>
        <p:spPr>
          <a:xfrm>
            <a:off x="7010400" y="538480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65°</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incidence angle from the normal is 90° − 25° = 65°, so the reflection angle is also 65°.</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25° is the number the question hands you, and it is the angle from the mirror SURFACE — the drawing marks it there on purpose. The law of reflection is written for angles from the normal, and the two are complementary, never equal.</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From the normal the incidence angle is 90° − 25° = 65°, and reflection matches it at 65°.</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50° is 2 × 25°, which is the angle between the incident and reflected rays if the 25° really had been measured from the normal. It is an angle you can compute in this figure, but not this one: with 65° either side of the normal, the two rays are 130° apart.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REFLECTION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Reflection.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What is the minimum vertical mirror length that lets a 1.80 m tall person see their full height, and does the answer depend on their distance from the mirror?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What is the minimum vertical mirror length that lets a 1.80 m tall person see their full height, and does the answer depend on their distance from the mirror?</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body point's ray reflects at the midpoint between the point and its image height.</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mirror needs to span only half the person: 0.90 m, positioned between eye level and half of foot-to-eye.</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geometry is distance-independent — the half-height rule holds anywhere.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0.90 m — at any distance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plane mirrors meet at 60°. How many images does a candle between them form, and why does a 90° corner reflector send light back parallel to its source?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plane mirrors meet at 60°. How many images does a candle between them form, and why does a 90° corner reflector send light back parallel to its source?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Images: 360°/60° − 1 = 5.</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90°, two successive reflections reverse both transverse components of the ray direction.</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exit ray is anti-parallel to the entrance ray — the corner-cube principle used on the Moon's retroreflectors.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 can see yourself from the waist up in the bathroom mirror. Does stepping back show you more of yourself?</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mirror is screwed to the wall and cannot be moved. Stepping back certainly makes your reflection look smaller, so there ought to be room in the frame for more of you.</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 not a millimetre more. A mirror shows you exactly half your height from any distance: step back and your image steps back too, and the two changes cancel exactly. A 1.80 m person needs a mirror 0.90 m tall, hung with its top level with the point midway between eyes and crown, and no more glass helps.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5 images; a right-angle pair returns every ray parallel to its origin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LIGHT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16.3 Refraction &amp; Snell's Law</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https://giophysics.com/chapter-25/refraction-snells-law/</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https://giophysics.com/chapter-25/reflection/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https://giophysics.com/chapter-25/presentation/?lesson=reflection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Light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https://giophysics.com/downloads/25-2-reflection.pdf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 angle of incidence equals the angle of reflection, both measured from the normal to the surface.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ray hitting a mirror at 30° from the normal leaves at 30° on the other side of the normal.</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Angles measured from the normal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law of reflection — angle of incidence equals angle of reflection, both measured from the normal — holds at every point of any surface. A plane mirror forms a virtual image as far behind the mirror as the object is in front, upright and laterally inverted.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Specular vs diffuse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Smooth surfaces reflect parallel rays as parallel — you see images. Rough surfaces scatter rays every way — you see the surface, not a reflection.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Locating the image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Trace two reflected rays back behind the mirror; they meet at the image point. No light actually passes through it — the image is virtual.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Lateral inversion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image swaps left and right (strictly: front and back), which is why ambulance lettering is mirror-written.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REFLECTION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Reflection.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Light — Reflection</dc:title>
  <dc:subject>Light</dc:subject>
  <dc:creator>GioPhysics</dc:creator>
  <cp:keywords>lesson, Light, chapter-25,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