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33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Optics — Optical Instruments. Lesson 3 of 6.</a:t>
            </a:r>
          </a:p>
          <a:p>
            <a:pPr marL="0" indent="0">
              <a:buNone/>
            </a:pPr>
            <a:r>
              <a:rPr lang="en-GB" sz="1200" dirty="0"/>
              <a:t>[Intro] A magnifier is one lens used inside its focal length; microscopes and telescopes chain two, letting one lens magnify the image the other has made.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https://giophysics.com/chapter-26/optical-instruments/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Magnifier: M ≈ 25 cm/f</a:t>
            </a:r>
          </a:p>
          <a:p>
            <a:pPr marL="0" indent="0">
              <a:buNone/>
            </a:pPr>
            <a:r>
              <a:rPr lang="en-GB" sz="1200" dirty="0"/>
              <a:t>[In plain English] A short focal length packs the comfortable reading distance into a smaller lens-to-object gap — more angular size.</a:t>
            </a:r>
          </a:p>
          <a:p>
            <a:pPr marL="0" indent="0">
              <a:buNone/>
            </a:pPr>
            <a:r>
              <a:rPr lang="en-GB" sz="1200" dirty="0"/>
              <a:t>[Note] 25 cm = near point of the eye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Telescope: M = f_objective/f_eyepiece</a:t>
            </a:r>
          </a:p>
          <a:p>
            <a:pPr marL="0" indent="0">
              <a:buNone/>
            </a:pPr>
            <a:r>
              <a:rPr lang="en-GB" sz="1200" dirty="0"/>
              <a:t>[In plain English] The magnification is just the ratio of focal lengths — which is why telescopes are long.</a:t>
            </a:r>
          </a:p>
          <a:p>
            <a:pPr marL="0" indent="0">
              <a:buNone/>
            </a:pPr>
            <a:r>
              <a:rPr lang="en-GB" sz="1200" dirty="0"/>
              <a:t>[Note] Long objective + short eyepiece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Microscope: M = m_objective × M_eyepiece</a:t>
            </a:r>
          </a:p>
          <a:p>
            <a:pPr marL="0" indent="0">
              <a:buNone/>
            </a:pPr>
            <a:r>
              <a:rPr lang="en-GB" sz="1200" dirty="0"/>
              <a:t>[In plain English] The objective makes an enlarged real image; the eyepiece magnifies that again — total power is the product.</a:t>
            </a:r>
          </a:p>
          <a:p>
            <a:pPr marL="0" indent="0">
              <a:buNone/>
            </a:pPr>
            <a:r>
              <a:rPr lang="en-GB" sz="1200" dirty="0"/>
              <a:t>[Note] Two magnifications multiply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A telescope's job for stars is not magnification — stars stay points. Its wide objective gathers more light, revealing fainter objects; magnification matters for the Moon and planets.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magnifying glass has f = 5.0 cm. Estimate its angular magnification for a relaxed eye.</a:t>
            </a:r>
          </a:p>
          <a:p>
            <a:pPr marL="0" indent="0">
              <a:buNone/>
            </a:pPr>
            <a:r>
              <a:rPr lang="en-GB" sz="1200" dirty="0"/>
              <a:t>[Answer] ≈ 5×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M ≈ 25 cm / f = 25 ÷ 5.0.</a:t>
            </a:r>
          </a:p>
          <a:p>
            <a:pPr marL="0" indent="0">
              <a:buNone/>
            </a:pPr>
            <a:r>
              <a:rPr lang="en-GB" sz="1200" dirty="0"/>
              <a:t>[Step 2] M ≈ 5×.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≈ 5×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microscope objective (f = 4 mm) forms a real image magnified ×40; the eyepiece contributes ×10. Find the overall magnification and the apparent size of a 2 μm cell.</a:t>
            </a:r>
          </a:p>
          <a:p>
            <a:pPr marL="0" indent="0">
              <a:buNone/>
            </a:pPr>
            <a:r>
              <a:rPr lang="en-GB" sz="1200" dirty="0"/>
              <a:t>[Answer] ×400; the cell appears 0.8 mm across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M = 40 × 10 = 400.</a:t>
            </a:r>
          </a:p>
          <a:p>
            <a:pPr marL="0" indent="0">
              <a:buNone/>
            </a:pPr>
            <a:r>
              <a:rPr lang="en-GB" sz="1200" dirty="0"/>
              <a:t>[Step 2] Apparent size = 400 × 2 μm = 800 μm.</a:t>
            </a:r>
          </a:p>
          <a:p>
            <a:pPr marL="0" indent="0">
              <a:buNone/>
            </a:pPr>
            <a:r>
              <a:rPr lang="en-GB" sz="1200" dirty="0"/>
              <a:t>[Step 3] 0.8 mm — comfortably visible.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×400; the cell appears 0.8 mm across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[Starter] Recall: Thin lenses; Prisms &amp; TIR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The objective has f = 80 cm, the eyepiece f = 4 cm, and the telescope is in normal adjustment. How far apart are the two lenses?</a:t>
            </a:r>
          </a:p>
          <a:p>
            <a:pPr marL="0" indent="0">
              <a:buNone/>
            </a:pPr>
            <a:r>
              <a:rPr lang="en-GB" sz="1200" dirty="0"/>
              <a:t>[Options] A 76 cm   B 84 cm   C 20 cm</a:t>
            </a:r>
          </a:p>
          <a:p>
            <a:pPr marL="0" indent="0">
              <a:buNone/>
            </a:pPr>
            <a:r>
              <a:rPr lang="en-GB" sz="1200" dirty="0"/>
              <a:t>[Figure] A refracting telescope laid out along its axis: a wide long-focus objective at the left, a small short-focus eyepiece at the right, and a dashed line marking the focal plane the two of them share. Parallel light arrives tilted to the axis, converges to a single point in that plane off the axis, and leaves the eyepiece as a parallel bundle at a steeper tilt. The focal lengths 80 cm and 4 cm are dimensioned, and the figure is marked not to scale.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B — 84 cm. Normal adjustment means the two lenses share one focal plane — the dashed line in the drawing. The objective's focus is 80 cm behind it; the eyepiece's is 4 cm in front of the eyepiece; and those are the same point. So the lenses stand 80 + 4 = 84 cm apart, and the tube is about that long. Notice what 84 is not. It is a length in centimetres. Magnification compares two angles, so it can only come out of a ratio — 80/4 = 20 — and a sum of two focal lengths can never be one.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 telescope has objective focal length 80 cm and eyepiece 4 cm. Its angular magnification is…</a:t>
            </a:r>
          </a:p>
          <a:p>
            <a:pPr marL="0" indent="0">
              <a:buNone/>
            </a:pPr>
            <a:r>
              <a:rPr lang="en-GB" sz="1200" dirty="0"/>
              <a:t>[Figure] A refracting telescope laid out along its axis: a wide long-focus objective at the left, a small short-focus eyepiece at the right, and a dashed line marking the focal plane the two of them share. Parallel light arrives tilted to the axis, converges to a single point in that plane off the axis, and leaves the eyepiece as a parallel bundle at a steeper tilt. The focal lengths 80 cm and 4 cm are dimensioned, and the figure is marked not to scale.</a:t>
            </a:r>
          </a:p>
          <a:p>
            <a:pPr marL="0" indent="0">
              <a:buNone/>
            </a:pPr>
            <a:r>
              <a:rPr lang="en-GB" sz="1200" dirty="0"/>
              <a:t>[Options] A ×20   B ×84   C ×0.05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 telescope has objective focal length 80 cm and eyepiece 4 cm. Its angular magnification is…</a:t>
            </a:r>
          </a:p>
          <a:p>
            <a:pPr marL="0" indent="0">
              <a:buNone/>
            </a:pPr>
            <a:r>
              <a:rPr lang="en-GB" sz="1200" dirty="0"/>
              <a:t>[Option by option] A: Correct. M = f_objective / f_eyepiece = 80/4 = ×20.  B: ×84 is 80 + 4, the two focal lengths added. That sum is a real quantity for this telescope — it is the tube length in centimetres, the distance from objective to eyepiece — but adding two lengths gives a length. A magnification is a ratio of the angle you see to the angle you would have seen, so it has to come from a ratio.  C: ×0.05 is 4/80, the ratio the wrong way up. It is not meaningless: it is exactly what you get by looking through the telescope backwards, with the eye at the objective, which shrinks the view by ×20 — the same reason binoculars turned round make everything tiny and far away.</a:t>
            </a:r>
          </a:p>
          <a:p>
            <a:pPr marL="0" indent="0">
              <a:buNone/>
            </a:pPr>
            <a:r>
              <a:rPr lang="en-GB" sz="1200" dirty="0"/>
              <a:t>[Answer] A — ×20</a:t>
            </a:r>
          </a:p>
          <a:p>
            <a:pPr marL="0" indent="0">
              <a:buNone/>
            </a:pPr>
            <a:r>
              <a:rPr lang="en-GB" sz="1200" dirty="0"/>
              <a:t>[Why] M = f_o/f_e = 80/4 = 20.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An astronomical telescope uses an objective of f = 120 cm and eyepieces of 20 mm or 6.0 mm. Find both magnifications and the tube length with each.</a:t>
            </a:r>
          </a:p>
          <a:p>
            <a:pPr marL="0" indent="0">
              <a:buNone/>
            </a:pPr>
            <a:r>
              <a:rPr lang="en-GB" sz="1200" dirty="0"/>
              <a:t>[Answer] 60× or 200×; tube ≈ 1.2 m either way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M = f_o/f_e: 1200/20 = 60× and 1200/6 = 200×.</a:t>
            </a:r>
          </a:p>
          <a:p>
            <a:pPr marL="0" indent="0">
              <a:buNone/>
            </a:pPr>
            <a:r>
              <a:rPr lang="en-GB" sz="1200" dirty="0"/>
              <a:t>[Step 2] Normal adjustment tube length ≈ f_o + f_e.</a:t>
            </a:r>
          </a:p>
          <a:p>
            <a:pPr marL="0" indent="0">
              <a:buNone/>
            </a:pPr>
            <a:r>
              <a:rPr lang="en-GB" sz="1200" dirty="0"/>
              <a:t>[Step 3] ≈ 122 cm and ≈ 120.6 cm.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60× or 200×; tube ≈ 1.2 m either way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short-sighted eye focuses distant objects at 2.0 cm inside instead of on the retina 2.2 cm away... rather: its far point is 50 cm. Prescribe the correcting lens and explain the sign.</a:t>
            </a:r>
          </a:p>
          <a:p>
            <a:pPr marL="0" indent="0">
              <a:buNone/>
            </a:pPr>
            <a:r>
              <a:rPr lang="en-GB" sz="1200" dirty="0"/>
              <a:t>[Answer] −2.0 D diverging lens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The correction must image infinity at the far point (50 cm, virtual, same side).</a:t>
            </a:r>
          </a:p>
          <a:p>
            <a:pPr marL="0" indent="0">
              <a:buNone/>
            </a:pPr>
            <a:r>
              <a:rPr lang="en-GB" sz="1200" dirty="0"/>
              <a:t>[Step 2] 1/f = 1/dᵢ with dᵢ = −0.50 m → f = −0.50 m.</a:t>
            </a:r>
          </a:p>
          <a:p>
            <a:pPr marL="0" indent="0">
              <a:buNone/>
            </a:pPr>
            <a:r>
              <a:rPr lang="en-GB" sz="1200" dirty="0"/>
              <a:t>[Step 3] P = −2.0 D: a diverging lens weakens the light so the too-strong eye focuses it on the retina.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−2.0 D diverging lens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The box says ×600. You set the telescope up and point it at a star. How big is the star? Six hundred times is a serious claim to print on a box, and the star is the thing the telescope was bought for.</a:t>
            </a:r>
          </a:p>
          <a:p>
            <a:pPr marL="0" indent="0">
              <a:buNone/>
            </a:pPr>
            <a:r>
              <a:rPr lang="en-GB" sz="1200" dirty="0"/>
              <a:t>[Answer] Still a point — exactly the size it was with the naked eye, only brighter. Stars are so far off that no telescope on Earth resolves one into a disc. What the wide objective buys is light: double its diameter and it gathers four times as much, so fainter things become visible. Magnification is for objects with a disc to enlarge — the Moon, the planets, a close double star — and past roughly ×50 for each inch of aperture it only spreads the blur out further.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https://giophysics.com/chapter-26/presentation/?lesson=instruments moves them.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Optical instruments combine lenses to increase the angle an object subtends at the eye — its apparent size.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A telescope with a 100 cm objective and 5 cm eyepiece makes the Moon look twenty times wider.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The eye judges size by angle. Instruments win by enlarging the angle an object subtends: a magnifier presents a virtual image at comfortable distance; a microscope pairs a short-focus objective with an eyepiece magnifying its real image; a telescope's objective collects a distant scene that the eyepiece then magnifies.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A camera and an eye are the same design: converging lens, adjustable aperture, light-sensitive surface. The eye focuses by reshaping its lens.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Short sight focuses too soon — fixed with a diverging lens. Long sight focuses too late — fixed with a converging one.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Astronomical telescopes invert the sky (nobody minds); binoculars add prisms using total internal reflection to fold the tube and re-erect the image.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giophysics.com/chapter-26/thin-lenses/" TargetMode="External"/><Relationship Id="rId4" Type="http://schemas.openxmlformats.org/officeDocument/2006/relationships/hyperlink" Target="https://giophysics.com/chapter-25/total-internal-reflection/" TargetMode="Externa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26/presentation/?lesson=instruments" TargetMode="Externa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26/presentation/?lesson=instruments" TargetMode="Externa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giophysics.com/chapter-26/single-slit-resolution/" TargetMode="External"/><Relationship Id="rId4" Type="http://schemas.openxmlformats.org/officeDocument/2006/relationships/hyperlink" Target="https://giophysics.com/chapter-26/optical-instruments/" TargetMode="External"/><Relationship Id="rId5" Type="http://schemas.openxmlformats.org/officeDocument/2006/relationships/hyperlink" Target="https://giophysics.com/chapter-26/presentation/?lesson=instruments" TargetMode="External"/><Relationship Id="rId6" Type="http://schemas.openxmlformats.org/officeDocument/2006/relationships/hyperlink" Target="https://giophysics.com/chapter-26/" TargetMode="External"/><Relationship Id="rId7" Type="http://schemas.openxmlformats.org/officeDocument/2006/relationships/hyperlink" Target="https://giophysics.com/downloads/26-3-optical-instruments.pdf" TargetMode="Externa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17 · Optics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Lenses working together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Optical Instruments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A magnifier is one lens used inside its focal length; microscopes and telescopes chain two, letting one lens magnify the image the other has made.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77622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95402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95402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3 of 6 in Optics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23278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23278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15 slides in the 45-minute core run, about 43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51155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51155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https://giophysics.com/chapter-26/optical-instruments/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OPTICS  ·  OPTICAL INSTRUMENTS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Optics — Optical Instruments.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30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Magnifier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M ≈ 25 cm/f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25 cm = near point of the eye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short focal length packs the comfortable reading distance into a smaller lens-to-object gap — more angular size.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OPTICS  ·  OPTICAL INSTRUMENTS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Optics — Optical Instruments.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30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Telescope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500" b="1" i="0" dirty="0">
                <a:solidFill>
                  <a:srgbClr val="102E29"/>
                </a:solidFill>
                <a:latin typeface="Arial"/>
                <a:cs typeface="Arial"/>
              </a:rPr>
              <a:t>M = f_objective/f_eyepiece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4475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Long objective + short eyepiece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0352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1117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magnification is just the ratio of focal lengths — which is why telescopes are long.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OPTICS  ·  OPTICAL INSTRUMENTS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Optics — Optical Instruments.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30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Microscope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500" b="1" i="0" dirty="0">
                <a:solidFill>
                  <a:srgbClr val="102E29"/>
                </a:solidFill>
                <a:latin typeface="Arial"/>
                <a:cs typeface="Arial"/>
              </a:rPr>
              <a:t>M = m_objective × M_eyepiece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4475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Two magnifications multiply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0352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1117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objective makes an enlarged real image; the eyepiece magnifies that again — total power is the product.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OPTICS  ·  OPTICAL INSTRUMENTS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Optics — Optical Instruments.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30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3850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A telescope's job for stars is not magnification — stars stay points. Its wide objective gathers more light, revealing fainter objects; magnification matters for the Moon and planets.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OPTICS  ·  OPTICAL INSTRUMENTS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Optics — Optical Instruments.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30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5935"/>
            <a:ext cx="11074400" cy="3136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magnifying glass has f = 5.0 cm. Estimate its angular magnification for a relaxed eye.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OPTICS  ·  OPTICAL INSTRUMENTS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Optics — Optical Instruments.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30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44825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magnifying glass has f = 5.0 cm. Estimate its angular magnification for a relaxed eye.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544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544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M ≈ 25 cm / f = 25 ÷ 5.0.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481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481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M ≈ 5×.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OPTICS  ·  OPTICAL INSTRUMENTS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Optics — Optical Instruments.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30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≈ 5×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OPTICS  ·  OPTICAL INSTRUMENTS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Optics — Optical Instruments.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16 / 30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microscope objective (f = 4 mm) forms a real image magnified ×40; the eyepiece contributes ×10. Find the overall magnification and the apparent size of a 2 μm cell.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OPTICS  ·  OPTICAL INSTRUMENTS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Optics — Optical Instruments.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17 / 30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microscope objective (f = 4 mm) forms a real image magnified ×40; the eyepiece contributes ×10. Find the overall magnification and the apparent size of a 2 μm cell.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M = 40 × 10 = 400.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Apparent size = 400 × 2 μm = 800 μm.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0.8 mm — comfortably visible.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OPTICS  ·  OPTICAL INSTRUMENTS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Optics — Optical Instruments.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18 / 30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×400; the cell appears 0.8 mm across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OPTICS  ·  OPTICAL INSTRUMENTS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Optics — Optical Instruments.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19 / 30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WHAT THIS NEEDS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you already know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Starter — Recall what this lesson stands on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3102219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3102219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3089519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Thin lenses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329549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https://giophysics.com/chapter-26/thin-lenses/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3642604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3642604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3629904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Prisms &amp; TIR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3869934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https://giophysics.com/chapter-25/total-internal-reflection/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OPTICS  ·  OPTICAL INSTRUMENTS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Optics — Optical Instruments.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30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The objective has f = 80 cm, the eyepiece f = 4 cm, and the telescope is in normal adjustment. How far apart are the two lenses?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94767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76 cm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4612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84 cm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54457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20 cm</a:t>
            </a:r>
          </a:p>
        </p:txBody>
      </p:sp>
      <p:sp>
        <p:nvSpPr>
          <p:cNvPr id="10" name="panel"/>
          <p:cNvSpPr/>
          <p:nvPr/>
        </p:nvSpPr>
        <p:spPr>
          <a:xfrm>
            <a:off x="7212473" y="1854200"/>
            <a:ext cx="4218655" cy="241173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A refracting telescope laid out along its axis: a wide long-focus objective at the left, a small short-focus eyepiece at the right, and a dashed line marking the focal plane the two of them share. Parallel light arrives tilted to the axis, converges to a single point in that plane off the axis, and leaves the eyepiece as a parallel bundle at a steeper tilt. The focal lengths 80 cm and 4 cm are dimensioned, and the figure is marked not to scale." descr="A refracting telescope laid out along its axis: a wide long-focus objective at the left, a small short-focus eyepiece at the right, and a dashed line marking the focal plane the two of them share. Parallel light arrives tilted to the axis, converges to a single point in that plane off the axis, and leaves the eyepiece as a parallel bundle at a steeper tilt. The focal lengths 80 cm and 4 cm are dimensioned, and the figure is marked not to scal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6773" y="1968500"/>
            <a:ext cx="3990055" cy="2183130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329430"/>
            <a:ext cx="4622800" cy="15849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refracting telescope laid out along its axis: a wide long-focus objective at the left, a small short-focus eyepiece at the right, and a dashed line marking the focal plane the two of them share. Parallel light arrives tilted to the axis, converges to a single point in that plane off the axis, and leaves the eyepiece as a parallel bundle at a steeper tilt. The focal lengths 80 cm and 4 cm are dimensioned, and the figure is marked not to scale.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965190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OPTICS  ·  OPTICAL INSTRUMENTS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Optics — Optical Instruments.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20 / 30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76689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B  84 cm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1136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1245"/>
            <a:ext cx="11074400" cy="12382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Normal adjustment means the two lenses share one focal plane — the dashed line in the drawing. The objective's focus is 80 cm behind it; the eyepiece's is 4 cm in front of the eyepiece; and those are the same point. So the lenses stand 80 + 4 = 84 cm apart, and the tube is about that long. Notice what 84 is not. It is a length in centimetres. Magnification compares two angles, so it can only come out of a ratio — 80/4 = 20 — and a sum of two focal lengths can never be one.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OPTICS  ·  OPTICAL INSTRUMENTS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Optics — Optical Instruments.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21 / 30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 telescope has objective focal length 80 cm and eyepiece 4 cm. Its angular magnification is…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2618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2618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×20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2999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2999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×84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3380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3380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×0.05</a:t>
            </a:r>
          </a:p>
        </p:txBody>
      </p:sp>
      <p:sp>
        <p:nvSpPr>
          <p:cNvPr id="13" name="panel"/>
          <p:cNvSpPr/>
          <p:nvPr/>
        </p:nvSpPr>
        <p:spPr>
          <a:xfrm>
            <a:off x="7212473" y="1854200"/>
            <a:ext cx="4218655" cy="241173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4" name="A refracting telescope laid out along its axis: a wide long-focus objective at the left, a small short-focus eyepiece at the right, and a dashed line marking the focal plane the two of them share. Parallel light arrives tilted to the axis, converges to a single point in that plane off the axis, and leaves the eyepiece as a parallel bundle at a steeper tilt. The focal lengths 80 cm and 4 cm are dimensioned, and the figure is marked not to scale." descr="A refracting telescope laid out along its axis: a wide long-focus objective at the left, a small short-focus eyepiece at the right, and a dashed line marking the focal plane the two of them share. Parallel light arrives tilted to the axis, converges to a single point in that plane off the axis, and leaves the eyepiece as a parallel bundle at a steeper tilt. The focal lengths 80 cm and 4 cm are dimensioned, and the figure is marked not to scal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6773" y="1968500"/>
            <a:ext cx="3990055" cy="2183130"/>
          </a:xfrm>
          <a:prstGeom prst="rect">
            <a:avLst/>
          </a:prstGeom>
        </p:spPr>
      </p:pic>
      <p:sp>
        <p:nvSpPr>
          <p:cNvPr id="15" name="text"/>
          <p:cNvSpPr txBox="1"/>
          <p:nvPr/>
        </p:nvSpPr>
        <p:spPr>
          <a:xfrm>
            <a:off x="7010400" y="4329430"/>
            <a:ext cx="4622800" cy="15849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refracting telescope laid out along its axis: a wide long-focus objective at the left, a small short-focus eyepiece at the right, and a dashed line marking the focal plane the two of them share. Parallel light arrives tilted to the axis, converges to a single point in that plane off the axis, and leaves the eyepiece as a parallel bundle at a steeper tilt. The focal lengths 80 cm and 4 cm are dimensioned, and the figure is marked not to scale.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7010400" y="5965190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OPTICS  ·  OPTICAL INSTRUMENTS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Optics — Optical Instruments. Built by GioPhysics from the lesson's own copy; nothing on these slides is re-authored.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22 / 30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A  ×20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M = f_o/f_e = 80/4 = 20.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626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27025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A   Correct. M = f_objective / f_eyepiece = 80/4 = ×20.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3662680"/>
            <a:ext cx="11074400" cy="6438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B   ×84 is 80 + 4, the two focal lengths added. That sum is a real quantity for this telescope — it is the tube length in centimetres, the distance from objective to eyepiece — but adding two lengths gives a length. A magnification is a ratio of the angle you see to the angle you would have seen, so it has to come from a ratio.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370070"/>
            <a:ext cx="11074400" cy="6438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C   ×0.05 is 4/80, the ratio the wrong way up. It is not meaningless: it is exactly what you get by looking through the telescope backwards, with the eye at the objective, which shrinks the view by ×20 — the same reason binoculars turned round make everything tiny and far away.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OPTICS  ·  OPTICAL INSTRUMENTS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Optics — Optical Instruments.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23 / 30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An astronomical telescope uses an objective of f = 120 cm and eyepieces of 20 mm or 6.0 mm. Find both magnifications and the tube length with each.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OPTICS  ·  OPTICAL INSTRUMENTS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Optics — Optical Instruments.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24 / 30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An astronomical telescope uses an objective of f = 120 cm and eyepieces of 20 mm or 6.0 mm. Find both magnifications and the tube length with each.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M = f_o/f_e: 1200/20 = 60× and 1200/6 = 200×.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Normal adjustment tube length ≈ f_o + f_e.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≈ 122 cm and ≈ 120.6 cm.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OPTICS  ·  OPTICAL INSTRUMENTS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Optics — Optical Instruments.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25 / 30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60× or 200×; tube ≈ 1.2 m either way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OPTICS  ·  OPTICAL INSTRUMENTS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Optics — Optical Instruments.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26 / 30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short-sighted eye focuses distant objects at 2.0 cm inside instead of on the retina 2.2 cm away... rather: its far point is 50 cm. Prescribe the correcting lens and explain the sign.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OPTICS  ·  OPTICAL INSTRUMENTS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Optics — Optical Instruments.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27 / 30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short-sighted eye focuses distant objects at 2.0 cm inside instead of on the retina 2.2 cm away... rather: its far point is 50 cm. Prescribe the correcting lens and explain the sign.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correction must image infinity at the far point (50 cm, virtual, same side).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1/f = 1/dᵢ with dᵢ = −0.50 m → f = −0.50 m.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P = −2.0 D: a diverging lens weakens the light so the too-strong eye focuses it on the retina.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OPTICS  ·  OPTICAL INSTRUMENTS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Optics — Optical Instruments.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28 / 30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−2.0 D diverging lens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OPTICS  ·  OPTICAL INSTRUMENTS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Optics — Optical Instruments.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29 / 30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box says ×600. You set the telescope up and point it at a star. How big is the star?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601302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Six hundred times is a serious claim to print on a box, and the star is the thing the telescope was bought for.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4044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548087"/>
            <a:ext cx="11074400" cy="14033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Still a point — exactly the size it was with the naked eye, only brighter. Stars are so far off that no telescope on Earth resolves one into a disc. What the wide objective buys is light: double its diameter and it gathers four times as much, so fainter things become visible. Magnification is for objects with a disc to enlarge — the Moon, the planets, a close double star — and past roughly ×50 for each inch of aperture it only spreads the blur out further.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OPTICS  ·  OPTICAL INSTRUMENTS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Optics — Optical Instruments.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30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OPTICS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186690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186690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Next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185420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17.4 Single Slits &amp; Resolution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09423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https://giophysics.com/chapter-26/single-slit-resolution/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240728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240728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239458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263461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https://giophysics.com/chapter-26/optical-instruments/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294767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294767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293497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17500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https://giophysics.com/chapter-26/presentation/?lesson=instruments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348805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348805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347535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All Optics lessons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371538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https://giophysics.com/chapter-26/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02844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23" name="hint"/>
          <p:cNvSpPr txBox="1"/>
          <p:nvPr/>
        </p:nvSpPr>
        <p:spPr>
          <a:xfrm>
            <a:off x="558800" y="402844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1549400" y="401574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7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558800" y="425577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https://giophysics.com/downloads/26-3-optical-instruments.pdf</a:t>
            </a:r>
          </a:p>
        </p:txBody>
      </p:sp>
      <p:sp>
        <p:nvSpPr>
          <p:cNvPr id="2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OPTICS  ·  OPTICAL INSTRUMENTS</a:t>
            </a:r>
          </a:p>
        </p:txBody>
      </p:sp>
      <p:sp>
        <p:nvSpPr>
          <p:cNvPr id="2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3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Optics — Optical Instruments. Built by GioPhysics from the lesson's own copy; nothing on these slides is re-authored.</a:t>
            </a:r>
          </a:p>
        </p:txBody>
      </p:sp>
      <p:sp>
        <p:nvSpPr>
          <p:cNvPr id="3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30 / 30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046046"/>
            <a:ext cx="110744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Optical instruments combine lenses to increase the angle an object subtends at the eye — its apparent size.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OPTICS  ·  OPTICAL INSTRUMENTS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Optics — Optical Instruments.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30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4900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456647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 telescope with a 100 cm objective and 5 cm eyepiece makes the Moon look twenty times wider.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OPTICS  ·  OPTICAL INSTRUMENTS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Optics — Optical Instruments.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30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Lenses working together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035300"/>
            <a:ext cx="11074400" cy="10566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The eye judges size by angle. Instruments win by enlarging the angle an object subtends: a magnifier presents a virtual image at comfortable distance; a microscope pairs a short-focus objective with an eyepiece magnifying its real image; a telescope's objective collects a distant scene that the eyepiece then magnifies.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OPTICS  ·  OPTICAL INSTRUMENTS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Optics — Optical Instruments.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30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eye first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 camera and an eye are the same design: converging lens, adjustable aperture, light-sensitive surface. The eye focuses by reshaping its lens.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OPTICS  ·  OPTICAL INSTRUMENTS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Optics — Optical Instruments.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30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Correcting vision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Short sight focuses too soon — fixed with a diverging lens. Long sight focuses too late — fixed with a converging one.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OPTICS  ·  OPTICAL INSTRUMENTS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Optics — Optical Instruments.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30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Real instruments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Astronomical telescopes invert the sky (nobody minds); binoculars add prisms using total internal reflection to fold the tube and re-erect the image.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OPTICS  ·  OPTICAL INSTRUMENTS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Optics — Optical Instruments.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30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30</Slides>
  <Notes>30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Optics — Optical Instruments</dc:title>
  <dc:subject>Optics</dc:subject>
  <dc:creator>GioPhysics</dc:creator>
  <cp:keywords>lesson, Optics, chapter-26,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