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Optics — Curved Mirrors. Lesson 1 of 6.</a:t>
            </a:r>
          </a:p>
          <a:p>
            <a:pPr marL="0" indent="0">
              <a:buNone/>
            </a:pPr>
            <a:r>
              <a:rPr lang="en-GB" sz="1200" dirty="0"/>
              <a:t>[Intro] A concave mirror gathers parallel rays to a focal point; a convex mirror spreads them from one. The mirror equation predicts where every image forms and how large it is.</a:t>
            </a:r>
          </a:p>
          <a:p>
            <a:pPr marL="0" indent="0">
              <a:buNone/>
            </a:pPr>
            <a:r>
              <a:rPr lang="en-GB" sz="1200" dirty="0"/>
              <a:t>[Source] https://giophysics.com/chapter-26/curved-mirrors/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Focal length: f = R/2</a:t>
            </a:r>
          </a:p>
          <a:p>
            <a:pPr marL="0" indent="0">
              <a:buNone/>
            </a:pPr>
            <a:r>
              <a:rPr lang="en-GB" sz="1200" dirty="0"/>
              <a:t>[In plain English] The focus sits halfway to the centre of curvature — parallel rays meet there (or appear to come from there).</a:t>
            </a:r>
          </a:p>
          <a:p>
            <a:pPr marL="0" indent="0">
              <a:buNone/>
            </a:pPr>
            <a:r>
              <a:rPr lang="en-GB" sz="1200" dirty="0"/>
              <a:t>[Note] Concave: f &gt; 0. Convex: f &lt; 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Mirror equation: 1/f = 1/dₒ + 1/dᵢ</a:t>
            </a:r>
          </a:p>
          <a:p>
            <a:pPr marL="0" indent="0">
              <a:buNone/>
            </a:pPr>
            <a:r>
              <a:rPr lang="en-GB" sz="1200" dirty="0"/>
              <a:t>[In plain English] Given the object's distance and the focal length, solve for where the image forms — signs tell you which side and whether it is real.</a:t>
            </a:r>
          </a:p>
          <a:p>
            <a:pPr marL="0" indent="0">
              <a:buNone/>
            </a:pPr>
            <a:r>
              <a:rPr lang="en-GB" sz="1200" dirty="0"/>
              <a:t>[Note] dᵢ &gt; 0 real, dᵢ &lt; 0 virtual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Magnification: m = −dᵢ/dₒ</a:t>
            </a:r>
          </a:p>
          <a:p>
            <a:pPr marL="0" indent="0">
              <a:buNone/>
            </a:pPr>
            <a:r>
              <a:rPr lang="en-GB" sz="1200" dirty="0"/>
              <a:t>[In plain English] How many times taller the image is than the object; a minus sign means it hangs upside down.</a:t>
            </a:r>
          </a:p>
          <a:p>
            <a:pPr marL="0" indent="0">
              <a:buNone/>
            </a:pPr>
            <a:r>
              <a:rPr lang="en-GB" sz="1200" dirty="0"/>
              <a:t>[Note] Negative m = inverted image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rays arriving parallel to the axis of a convex mirror and reflecting off its bulging face, the reflected rays spreading apart as solid light while dashed construction lines run back through the glass to a focus behind it. P is marked on the surface with F and C both behind the mirror, and f is dimensioned from P to 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real image needs no screen to exist — it hangs in space where rays actually cross, and a camera aimed there can photograph it. A screen just makes it visible from all directions.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concave mirror has radius of curvature 40 cm. Find its focal length.</a:t>
            </a:r>
          </a:p>
          <a:p>
            <a:pPr marL="0" indent="0">
              <a:buNone/>
            </a:pPr>
            <a:r>
              <a:rPr lang="en-GB" sz="1200" dirty="0"/>
              <a:t>[Answer] f = 20 cm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R/2 = 40 ÷ 2.</a:t>
            </a:r>
          </a:p>
          <a:p>
            <a:pPr marL="0" indent="0">
              <a:buNone/>
            </a:pPr>
            <a:r>
              <a:rPr lang="en-GB" sz="1200" dirty="0"/>
              <a:t>[Step 2] f = 20 cm.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20 cm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convex mirror with f = −20 cm views a car 10 m away. Find the image position and magnification.</a:t>
            </a:r>
          </a:p>
          <a:p>
            <a:pPr marL="0" indent="0">
              <a:buNone/>
            </a:pPr>
            <a:r>
              <a:rPr lang="en-GB" sz="1200" dirty="0"/>
              <a:t>[Answer] ≈ 19.6 cm behind the mirror, m ≈ +0.02</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1/dᵢ = 1/f − 1/dₒ = −1/20 − 1/1000 (work in cm: −0.05 − 0.001).</a:t>
            </a:r>
          </a:p>
          <a:p>
            <a:pPr marL="0" indent="0">
              <a:buNone/>
            </a:pPr>
            <a:r>
              <a:rPr lang="en-GB" sz="1200" dirty="0"/>
              <a:t>[Step 2] dᵢ ≈ −19.6 cm — virtual, just behind the mirror.</a:t>
            </a:r>
          </a:p>
          <a:p>
            <a:pPr marL="0" indent="0">
              <a:buNone/>
            </a:pPr>
            <a:r>
              <a:rPr lang="en-GB" sz="1200" dirty="0"/>
              <a:t>[Step 3] m = −dᵢ/dₒ = 19.6/1000 ≈ 0.02 — tiny and upright, so 'objects are closer than they appear'.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Law of reflection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19.6 cm behind the mirror, m ≈ +0.02</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Complete the construction and the two reflected rays cross 15 cm in front of the mirror — in mid-air, with nothing at all at that point. Is there an image there?</a:t>
            </a:r>
          </a:p>
          <a:p>
            <a:pPr marL="0" indent="0">
              <a:buNone/>
            </a:pPr>
            <a:r>
              <a:rPr lang="en-GB" sz="1200" dirty="0"/>
              <a:t>[Options] A No — an image has to land on something, and there is nothing there to land on   B Yes — the light really does cross there, and a camera focused on that spot photographs it   C Only if the air is dusty or smoky enough to scatter the light</a:t>
            </a:r>
          </a:p>
          <a:p>
            <a:pPr marL="0" indent="0">
              <a:buNone/>
            </a:pPr>
            <a:r>
              <a:rPr lang="en-GB" sz="1200" dirty="0"/>
              <a:t>[Figure] 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Yes — the light really does cross there, and a camera focused on that spot photographs it. The rays are not heading for a screen; they are heading for each other. Where they meet, everything that left the arrow's tip arrives back at one point — and that is the whole definition of an image. A screen at that spot only makes it visible from all around, by scattering the light onwards; the paper adds nothing to the image and takes nothing away. Put a camera there instead, with no screen at all, and it records the image perfectly. Dust lets you see the crossing from the side, which is a separate question from whether it happens.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sits 30 cm from a concave mirror of focal length 10 cm. Where is the image?</a:t>
            </a:r>
          </a:p>
          <a:p>
            <a:pPr marL="0" indent="0">
              <a:buNone/>
            </a:pPr>
            <a:r>
              <a:rPr lang="en-GB" sz="1200" dirty="0"/>
              <a:t>[Figure] 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a:t>
            </a:r>
          </a:p>
          <a:p>
            <a:pPr marL="0" indent="0">
              <a:buNone/>
            </a:pPr>
            <a:r>
              <a:rPr lang="en-GB" sz="1200" dirty="0"/>
              <a:t>[Options] A 15 cm in front (real)   B 7.5 cm behind (virtual)   C 20 cm in front (real)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object sits 30 cm from a concave mirror of focal length 10 cm. Where is the image?</a:t>
            </a:r>
          </a:p>
          <a:p>
            <a:pPr marL="0" indent="0">
              <a:buNone/>
            </a:pPr>
            <a:r>
              <a:rPr lang="en-GB" sz="1200" dirty="0"/>
              <a:t>[Option by option] A: Correct. 1/dᵢ = 1/f − 1/dₒ = 1/10 − 1/30 = 2/30, so dᵢ = 15 cm — real, inverted, and half the object's size.  B: 7.5 cm behind is what the mirror equation gives if the two terms are added rather than subtracted: 1/dᵢ = 1/10 + 1/30 = 4/30. That sign is the entire difference between an image in front of the mirror and one behind it, which is to say between an image you can catch on a screen and one you cannot.  C: 20 cm in front is R, the centre of curvature — the special case where object and image sit together, the same size and inverted. That happens when the object is AT C. Here the object is further out than C, so its image must fall inside C, somewhere between F and C.</a:t>
            </a:r>
          </a:p>
          <a:p>
            <a:pPr marL="0" indent="0">
              <a:buNone/>
            </a:pPr>
            <a:r>
              <a:rPr lang="en-GB" sz="1200" dirty="0"/>
              <a:t>[Answer] A — 15 cm in front (real)</a:t>
            </a:r>
          </a:p>
          <a:p>
            <a:pPr marL="0" indent="0">
              <a:buNone/>
            </a:pPr>
            <a:r>
              <a:rPr lang="en-GB" sz="1200" dirty="0"/>
              <a:t>[Why] 1/dᵢ = 1/10 − 1/30 = 2/30, so dᵢ = 15 cm — a real, inverted image half the object's size.</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object 4.0 cm tall stands 15 cm from a concave mirror (f = 10 cm). Find the image position, size, and nature.</a:t>
            </a:r>
          </a:p>
          <a:p>
            <a:pPr marL="0" indent="0">
              <a:buNone/>
            </a:pPr>
            <a:r>
              <a:rPr lang="en-GB" sz="1200" dirty="0"/>
              <a:t>[Answer] 30 cm in front; 8.0 cm, inverted, real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1/dᵢ = 1/10 − 1/15 = 1/30 → dᵢ = 30 cm in front (real).</a:t>
            </a:r>
          </a:p>
          <a:p>
            <a:pPr marL="0" indent="0">
              <a:buNone/>
            </a:pPr>
            <a:r>
              <a:rPr lang="en-GB" sz="1200" dirty="0"/>
              <a:t>[Step 2] m = −30/15 = −2.0.</a:t>
            </a:r>
          </a:p>
          <a:p>
            <a:pPr marL="0" indent="0">
              <a:buNone/>
            </a:pPr>
            <a:r>
              <a:rPr lang="en-GB" sz="1200" dirty="0"/>
              <a:t>[Step 3] Image: 8.0 cm tall, inverted, real — a projector geometry.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 cm in front; 8.0 cm, inverted, real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dentist's concave mirror (f = 2.0 cm) is held 1.5 cm from a tooth. Find the image and explain why this working distance is chosen.</a:t>
            </a:r>
          </a:p>
          <a:p>
            <a:pPr marL="0" indent="0">
              <a:buNone/>
            </a:pPr>
            <a:r>
              <a:rPr lang="en-GB" sz="1200" dirty="0"/>
              <a:t>[Answer] Virtual, upright, ×4 at 6.0 cm behind the mirror — must stay inside f</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1/dᵢ = 1/2.0 − 1/1.5 = −1/6 → dᵢ = −6.0 cm (behind the mirror: virtual).</a:t>
            </a:r>
          </a:p>
          <a:p>
            <a:pPr marL="0" indent="0">
              <a:buNone/>
            </a:pPr>
            <a:r>
              <a:rPr lang="en-GB" sz="1200" dirty="0"/>
              <a:t>[Step 2] m = −(−6.0)/1.5 = +4.0 — upright and four times life size.</a:t>
            </a:r>
          </a:p>
          <a:p>
            <a:pPr marL="0" indent="0">
              <a:buNone/>
            </a:pPr>
            <a:r>
              <a:rPr lang="en-GB" sz="1200" dirty="0"/>
              <a:t>[Step 3] Inside the focal length is the ONLY concave-mirror regime giving an upright magnified image — pull back past 2 cm and the view flips upside down.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Hold the bowl of a spoon at arm's length and you are upside down in it. Bring it up to your nose and you are the right way up. Where does the flip happen? It is the same piece of metal and the same curve the whole way. Somewhere between arm's length and your nose your reflection turns over, and there is a distance at which it is neither.</a:t>
            </a:r>
          </a:p>
          <a:p>
            <a:pPr marL="0" indent="0">
              <a:buNone/>
            </a:pPr>
            <a:r>
              <a:rPr lang="en-GB" sz="1200" dirty="0"/>
              <a:t>[Answer] As your face crosses the mirror's focal point — about 2 cm out for a teaspoon. Beyond f the reflected rays genuinely cross and make a real, inverted image; inside f they spread apart instead and the image is virtual and upright. The back of the spoon never manages the first case at all: being convex, it can only ever give the small upright picture.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Virtual, upright, ×4 at 6.0 cm behind the mirror — must stay inside f</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https://giophysics.com/chapter-26/presentation/?lesson=mirrors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curved mirror focuses or spreads reflected rays; the mirror equation relates object distance, image distance, and focal length.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make-up mirror is concave: hold your face inside its focal length and you see a magnified upright reflection.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small curvatures the focal length is half the radius, f = R/2. The mirror equation 1/f = 1/dₒ + 1/dᵢ then locates the image, and m = −dᵢ/dₒ gives its size and orientation. Concave mirrors make real or virtual images depending on where the object sits; convex mirrors only ever make small upright virtual ones.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Parallel ray reflects through the focus; focal ray reflects parallel; centre-of-curvature ray returns on itself. Any two locate the image.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Object beyond C: real, inverted, smaller. Between C and F: real, inverted, larger. Inside F: virtual, upright, magnified — the shaving-mirror setting.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Diverging mirrors give small, upright, virtual images with a wide field of view — hence shop-security and car door mirrors.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6/presentation/?lesson=mirror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refl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26/presentation/?lesson=mirror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26/presentation/?lesson=mirror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6/thin-lenses/" TargetMode="External"/><Relationship Id="rId4" Type="http://schemas.openxmlformats.org/officeDocument/2006/relationships/hyperlink" Target="https://giophysics.com/chapter-26/curved-mirrors/" TargetMode="External"/><Relationship Id="rId5" Type="http://schemas.openxmlformats.org/officeDocument/2006/relationships/hyperlink" Target="https://giophysics.com/chapter-26/presentation/?lesson=mirrors" TargetMode="External"/><Relationship Id="rId6" Type="http://schemas.openxmlformats.org/officeDocument/2006/relationships/hyperlink" Target="https://giophysics.com/chapter-26/" TargetMode="External"/><Relationship Id="rId7" Type="http://schemas.openxmlformats.org/officeDocument/2006/relationships/hyperlink" Target="https://giophysics.com/downloads/26-1-curved-mirror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17 · Optics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Focusing by reflection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Curved Mirrors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concave mirror gathers parallel rays to a focal point; a convex mirror spreads them from one. The mirror equation predicts where every image forms and how large it is.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Optics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https://giophysics.com/chapter-26/curved-mirrors/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Focal length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R/2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Concave: f &gt; 0. Convex: f &lt;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focus sits halfway to the centre of curvature — parallel rays meet there (or appear to come from there).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Mirror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1/f = 1/dₒ + 1/dᵢ</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dᵢ &gt; 0 real, dᵢ &lt; 0 virtual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Given the object's distance and the focal length, solve for where the image forms — signs tell you which side and whether it is real.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Magnification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 = −dᵢ/dₒ</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Negative m = inverted image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many times taller the image is than the object; a minus sign means it hangs upside down.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convex mirror's focus is a fiction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08281" y="1854200"/>
            <a:ext cx="5575438" cy="3402330"/>
          </a:xfrm>
          <a:prstGeom prst="rect">
            <a:avLst/>
          </a:prstGeom>
          <a:solidFill>
            <a:srgbClr val="FFFFFF"/>
          </a:solidFill>
          <a:ln w="9525">
            <a:solidFill>
              <a:srgbClr val="C6C8BB"/>
            </a:solidFill>
          </a:ln>
        </p:spPr>
      </p:sp>
      <p:pic>
        <p:nvPicPr>
          <p:cNvPr id="7" name="Two rays arriving parallel to the axis of a convex mirror and reflecting off its bulging face, the reflected rays spreading apart as solid light while dashed construction lines run back through the glass to a focus behind it. P is marked on the surface with F and C both behind the mirror, and f is dimensioned from P to F." descr="Two rays arriving parallel to the axis of a convex mirror and reflecting off its bulging face, the reflected rays spreading apart as solid light while dashed construction lines run back through the glass to a focus behind it. P is marked on the surface with F and C both behind the mirror, and f is dimensioned from P to F."/>
          <p:cNvPicPr>
            <a:picLocks noChangeAspect="1"/>
          </p:cNvPicPr>
          <p:nvPr/>
        </p:nvPicPr>
        <p:blipFill>
          <a:blip r:embed="rId3"/>
          <a:stretch>
            <a:fillRect/>
          </a:stretch>
        </p:blipFill>
        <p:spPr>
          <a:xfrm>
            <a:off x="3422581" y="1968500"/>
            <a:ext cx="53468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rays arriving parallel to the axis of a convex mirror and reflecting off its bulging face, the reflected rays spreading apart as solid light while dashed construction lines run back through the glass to a focus behind it. P is marked on the surface with F and C both behind the mirror, and f is dimensioned from P to F.</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real image needs no screen to exist — it hangs in space where rays actually cross, and a camera aimed there can photograph it. A screen just makes it visible from all directions.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concave mirror has radius of curvature 40 cm. Find its focal 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concave mirror has radius of curvature 40 cm. Find its focal length.</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R/2 = 40 ÷ 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20 cm.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20 cm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convex mirror with f = −20 cm views a car 10 m away. Find the image position and magnification.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convex mirror with f = −20 cm views a car 10 m away. Find the image position and magnification.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1/f − 1/dₒ = −1/20 − 1/1000 (work in cm: −0.05 − 0.001).</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dᵢ ≈ −19.6 cm — virtual, just behind the mirror.</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−dᵢ/dₒ = 19.6/1000 ≈ 0.02 — tiny and upright, so 'objects are closer than they appear'.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Law of reflection</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https://giophysics.com/chapter-25/reflection/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19.6 cm behind the mirror, m ≈ +0.02</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Complete the construction and the two reflected rays cross 15 cm in front of the mirror — in mid-air, with nothing at all at that point. Is there an image there?</a:t>
            </a:r>
          </a:p>
        </p:txBody>
      </p:sp>
      <p:sp>
        <p:nvSpPr>
          <p:cNvPr id="7" name="text"/>
          <p:cNvSpPr txBox="1"/>
          <p:nvPr/>
        </p:nvSpPr>
        <p:spPr>
          <a:xfrm>
            <a:off x="558800" y="32613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 — an image has to land on something, and there is nothing there to land on</a:t>
            </a:r>
          </a:p>
        </p:txBody>
      </p:sp>
      <p:sp>
        <p:nvSpPr>
          <p:cNvPr id="8" name="text"/>
          <p:cNvSpPr txBox="1"/>
          <p:nvPr/>
        </p:nvSpPr>
        <p:spPr>
          <a:xfrm>
            <a:off x="558800" y="380746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Yes — the light really does cross there, and a camera focused on that spot photographs it</a:t>
            </a:r>
          </a:p>
        </p:txBody>
      </p:sp>
      <p:sp>
        <p:nvSpPr>
          <p:cNvPr id="9" name="text"/>
          <p:cNvSpPr txBox="1"/>
          <p:nvPr/>
        </p:nvSpPr>
        <p:spPr>
          <a:xfrm>
            <a:off x="558800" y="43535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if the air is dusty or smoky enough to scatter the light</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 descr="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Yes — the light really does cross there, and a camera focused on that spot photographs it</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rays are not heading for a screen; they are heading for each other. Where they meet, everything that left the arrow's tip arrives back at one point — and that is the whole definition of an image. A screen at that spot only makes it visible from all around, by scattering the light onwards; the paper adds nothing to the image and takes nothing away. Put a camera there instead, with no screen at all, and it records the image perfectly. Dust lets you see the crossing from the side, which is a separate question from whether it happens.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object sits 30 cm from a concave mirror of focal length 10 cm. Where is the image?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15 cm in front (real)</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7.5 cm behind (virtual)</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 cm in front (real)</a:t>
            </a:r>
          </a:p>
        </p:txBody>
      </p:sp>
      <p:sp>
        <p:nvSpPr>
          <p:cNvPr id="13" name="panel"/>
          <p:cNvSpPr/>
          <p:nvPr/>
        </p:nvSpPr>
        <p:spPr>
          <a:xfrm>
            <a:off x="7092176" y="1854200"/>
            <a:ext cx="4459247" cy="2609850"/>
          </a:xfrm>
          <a:prstGeom prst="rect">
            <a:avLst/>
          </a:prstGeom>
          <a:solidFill>
            <a:srgbClr val="FFFFFF"/>
          </a:solidFill>
          <a:ln w="9525">
            <a:solidFill>
              <a:srgbClr val="C6C8BB"/>
            </a:solidFill>
          </a:ln>
        </p:spPr>
      </p:sp>
      <p:pic>
        <p:nvPicPr>
          <p:cNvPr id="14" name="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 descr="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
          <p:cNvPicPr>
            <a:picLocks noChangeAspect="1"/>
          </p:cNvPicPr>
          <p:nvPr/>
        </p:nvPicPr>
        <p:blipFill>
          <a:blip r:embed="rId3"/>
          <a:stretch>
            <a:fillRect/>
          </a:stretch>
        </p:blipFill>
        <p:spPr>
          <a:xfrm>
            <a:off x="7206476" y="1968500"/>
            <a:ext cx="4230647" cy="2381250"/>
          </a:xfrm>
          <a:prstGeom prst="rect">
            <a:avLst/>
          </a:prstGeom>
        </p:spPr>
      </p:pic>
      <p:sp>
        <p:nvSpPr>
          <p:cNvPr id="15"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upright object arrow standing on the principal axis beyond the centre of curvature of a concave mirror, with the pole P, the focus F and the centre C marked along the axis and f and R dimensioned beneath. Two principal rays leave the arrow's tip — one parallel to the axis, one aimed at the pole — and both stop dead at the mirror surface, with nothing drawn after the reflection.</a:t>
            </a:r>
          </a:p>
        </p:txBody>
      </p:sp>
      <p:sp>
        <p:nvSpPr>
          <p:cNvPr id="16"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15 cm in front (real)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1/dᵢ = 1/10 − 1/30 = 2/30, so dᵢ = 15 cm — a real, inverted image half the object's size.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1/dᵢ = 1/f − 1/dₒ = 1/10 − 1/30 = 2/30, so dᵢ = 15 cm — real, inverted, and half the object's size.</a:t>
            </a:r>
          </a:p>
        </p:txBody>
      </p:sp>
      <p:sp>
        <p:nvSpPr>
          <p:cNvPr id="11" name="text"/>
          <p:cNvSpPr txBox="1"/>
          <p:nvPr/>
        </p:nvSpPr>
        <p:spPr>
          <a:xfrm>
            <a:off x="558800" y="36626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7.5 cm behind is what the mirror equation gives if the two terms are added rather than subtracted: 1/dᵢ = 1/10 + 1/30 = 4/30. That sign is the entire difference between an image in front of the mirror and one behind it, which is to say between an image you can catch on a screen and one you cannot.</a:t>
            </a:r>
          </a:p>
        </p:txBody>
      </p:sp>
      <p:sp>
        <p:nvSpPr>
          <p:cNvPr id="12" name="text"/>
          <p:cNvSpPr txBox="1"/>
          <p:nvPr/>
        </p:nvSpPr>
        <p:spPr>
          <a:xfrm>
            <a:off x="558800" y="43700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20 cm in front is R, the centre of curvature — the special case where object and image sit together, the same size and inverted. That happens when the object is AT C. Here the object is further out than C, so its image must fall inside C, somewhere between F and C.</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object 4.0 cm tall stands 15 cm from a concave mirror (f = 10 cm). Find the image position, size, and nature.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object 4.0 cm tall stands 15 cm from a concave mirror (f = 10 cm). Find the image position, size, and nature.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1/10 − 1/15 = 1/30 → dᵢ = 30 cm in front (real).</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−30/15 = −2.0.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Image: 8.0 cm tall, inverted, real — a projector geometry.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 cm in front; 8.0 cm, inverted, real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dentist's concave mirror (f = 2.0 cm) is held 1.5 cm from a tooth. Find the image and explain why this working distance is chosen.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dentist's concave mirror (f = 2.0 cm) is held 1.5 cm from a tooth. Find the image and explain why this working distance is chosen.</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1/dᵢ = 1/2.0 − 1/1.5 = −1/6 → dᵢ = −6.0 cm (behind the mirror: virtual).</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−(−6.0)/1.5 = +4.0 — upright and four times life size.</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the focal length is the ONLY concave-mirror regime giving an upright magnified image — pull back past 2 cm and the view flips upside down.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900" b="1" i="0" dirty="0">
                <a:solidFill>
                  <a:srgbClr val="102E29"/>
                </a:solidFill>
                <a:latin typeface="Arial"/>
                <a:cs typeface="Arial"/>
              </a:rPr>
              <a:t>Hold the bowl of a spoon at arm's length and you are upside down in it. Bring it up to your nose and you are the right way up. Where does the flip happen?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the same piece of metal and the same curve the whole way. Somewhere between arm's length and your nose your reflection turns over, and there is a distance at which it is neither.</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As your face crosses the mirror's focal point — about 2 cm out for a teaspoon. Beyond f the reflected rays genuinely cross and make a real, inverted image; inside f they spread apart instead and the image is virtual and upright. The back of the spoon never manages the first case at all: being convex, it can only ever give the small upright picture.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Virtual, upright, ×4 at 6.0 cm behind the mirror — must stay inside 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CURVED MIRRORS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Curved Mirrors.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OPTICS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17.2 Thin Lenses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https://giophysics.com/chapter-26/thin-lenses/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https://giophysics.com/chapter-26/curved-mirrors/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https://giophysics.com/chapter-26/presentation/?lesson=mirrors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Optics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https://giophysics.com/downloads/26-1-curved-mirrors.pdf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curved mirror focuses or spreads reflected rays; the mirror equation relates object distance, image distance, and focal 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make-up mirror is concave: hold your face inside its focal length and you see a magnified upright reflection.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Focusing by reflection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small curvatures the focal length is half the radius, f = R/2. The mirror equation 1/f = 1/dₒ + 1/dᵢ then locates the image, and m = −dᵢ/dₒ gives its size and orientation. Concave mirrors make real or virtual images depending on where the object sits; convex mirrors only ever make small upright virtual ones.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principal rays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Parallel ray reflects through the focus; focal ray reflects parallel; centre-of-curvature ray returns on itself. Any two locate the image.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Concave cases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Object beyond C: real, inverted, smaller. Between C and F: real, inverted, larger. Inside F: virtual, upright, magnified — the shaving-mirror setting.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Convex always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Diverging mirrors give small, upright, virtual images with a wide field of view — hence shop-security and car door mirrors.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CURVED MIRRORS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Curved Mirrors.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Optics — Curved Mirrors</dc:title>
  <dc:subject>Optics</dc:subject>
  <dc:creator>GioPhysics</dc:creator>
  <cp:keywords>lesson, Optics, chapter-26,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