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Optics — Optics Calculus. Lesson 6 of 6.</a:t>
            </a:r>
          </a:p>
          <a:p>
            <a:pPr marL="0" indent="0">
              <a:buNone/>
            </a:pPr>
            <a:r>
              <a:rPr lang="en-GB" sz="1200" dirty="0"/>
              <a:t>[Intro] Differentiate the thin-lens equation and image position becomes a function you can track: the image crawls when the object is far away, then races off to infinity as the object nears the focal point.</a:t>
            </a:r>
          </a:p>
          <a:p>
            <a:pPr marL="0" indent="0">
              <a:buNone/>
            </a:pPr>
            <a:r>
              <a:rPr lang="en-GB" sz="1200" dirty="0"/>
              <a:t>[Source] https://giophysics.com/chapter-26/optics-calculus/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Image position: dᵢ = f·dₒ/(dₒ − f)</a:t>
            </a:r>
          </a:p>
          <a:p>
            <a:pPr marL="0" indent="0">
              <a:buNone/>
            </a:pPr>
            <a:r>
              <a:rPr lang="en-GB" sz="1200" dirty="0"/>
              <a:t>[In plain English] The thin-lens equation solved for dᵢ — a single function of object distance, ready to differentiate, with the danger zone at dₒ = f written into the denominator.</a:t>
            </a:r>
          </a:p>
          <a:p>
            <a:pPr marL="0" indent="0">
              <a:buNone/>
            </a:pPr>
            <a:r>
              <a:rPr lang="en-GB" sz="1200" dirty="0"/>
              <a:t>[Note] Real image needs dₒ &gt; f (converging lens)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Longitudinal magnification: d(dᵢ)/d(dₒ) = −f²/(dₒ − f)² = −m²</a:t>
            </a:r>
          </a:p>
          <a:p>
            <a:pPr marL="0" indent="0">
              <a:buNone/>
            </a:pPr>
            <a:r>
              <a:rPr lang="en-GB" sz="1200" dirty="0"/>
              <a:t>[In plain English] The gradient of the dᵢ–dₒ curve. Depths along the axis are stretched by the square of the transverse magnification, and the minus sign says object and image always move in opposite senses.</a:t>
            </a:r>
          </a:p>
          <a:p>
            <a:pPr marL="0" indent="0">
              <a:buNone/>
            </a:pPr>
            <a:r>
              <a:rPr lang="en-GB" sz="1200" dirty="0"/>
              <a:t>[Note] Always negative: dₒ down, dᵢ up</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Image speed: vᵢ = −m²·vₒ</a:t>
            </a:r>
          </a:p>
          <a:p>
            <a:pPr marL="0" indent="0">
              <a:buNone/>
            </a:pPr>
            <a:r>
              <a:rPr lang="en-GB" sz="1200" dirty="0"/>
              <a:t>[In plain English] Multiply the gradient by the object’s speed. An object approaching the lens (dₒ shrinking) makes dᵢ grow — the image retreats at m² times the object’s speed.</a:t>
            </a:r>
          </a:p>
          <a:p>
            <a:pPr marL="0" indent="0">
              <a:buNone/>
            </a:pPr>
            <a:r>
              <a:rPr lang="en-GB" sz="1200" dirty="0"/>
              <a:t>[Note] Chain rule, with vₒ = d(dₒ)/dt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Blow-up near the focus: dᵢ = f + f²/(dₒ − f)</a:t>
            </a:r>
          </a:p>
          <a:p>
            <a:pPr marL="0" indent="0">
              <a:buNone/>
            </a:pPr>
            <a:r>
              <a:rPr lang="en-GB" sz="1200" dirty="0"/>
              <a:t>[In plain English] The same function rewritten. The f²/(dₒ − f) term races to infinity as the object approaches the focal point — halve the gap to f and the image distance roughly doubles.</a:t>
            </a:r>
          </a:p>
          <a:p>
            <a:pPr marL="0" indent="0">
              <a:buNone/>
            </a:pPr>
            <a:r>
              <a:rPr lang="en-GB" sz="1200" dirty="0"/>
              <a:t>[Note] dᵢ → ∞ as dₒ → f⁺</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Image distance plotted against object distance for a converging lens of focal length 10 cm, on gridded axes running to 50 cm across and 100 cm up. The curve climbs steeply towards a dashed vertical asymptote at dₒ = f and flattens out towards the right, and a dot marks the point where dₒ = 2f with dashed lines dropped to both axes. No gradient is annotated anywhere.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image does not move at the same speed as the object — only at dₒ = 2f, where m = −1, do the speeds match. Inside that, |m| &gt; 1 and the image outruns its object; far outside, the image barely creeps.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converging lens has f = 10 cm with an object at dₒ = 30 cm. Find dᵢ and the gradient d(dᵢ)/d(dₒ).</a:t>
            </a:r>
          </a:p>
          <a:p>
            <a:pPr marL="0" indent="0">
              <a:buNone/>
            </a:pPr>
            <a:r>
              <a:rPr lang="en-GB" sz="1200" dirty="0"/>
              <a:t>[Answer] dᵢ = 15 cm; gradient = −0.25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dᵢ = f·dₒ/(dₒ − f) = 10 × 30 ÷ 20 = 15 cm.</a:t>
            </a:r>
          </a:p>
          <a:p>
            <a:pPr marL="0" indent="0">
              <a:buNone/>
            </a:pPr>
            <a:r>
              <a:rPr lang="en-GB" sz="1200" dirty="0"/>
              <a:t>[Step 2] m = −dᵢ/dₒ = −15/30 = −0.5.</a:t>
            </a:r>
          </a:p>
          <a:p>
            <a:pPr marL="0" indent="0">
              <a:buNone/>
            </a:pPr>
            <a:r>
              <a:rPr lang="en-GB" sz="1200" dirty="0"/>
              <a:t>[Step 3] d(dᵢ)/d(dₒ) = −m² = −0.25 — the image moves a quarter as fast as the object, in the opposite sense.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dᵢ = 15 cm; gradient = −0.25</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object at dₒ = 15 cm approaches a converging lens (f = 10 cm) at 2.0 cm/s. Find the image position and the image velocity.</a:t>
            </a:r>
          </a:p>
          <a:p>
            <a:pPr marL="0" indent="0">
              <a:buNone/>
            </a:pPr>
            <a:r>
              <a:rPr lang="en-GB" sz="1200" dirty="0"/>
              <a:t>[Answer] dᵢ = 30 cm; image recedes at 8.0 cm/s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Curved mirrors; Thin lenses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dᵢ = 10 × 15 ÷ 5 = 30 cm, so m = −30/15 = −2.0 and m² = 4.0.</a:t>
            </a:r>
          </a:p>
          <a:p>
            <a:pPr marL="0" indent="0">
              <a:buNone/>
            </a:pPr>
            <a:r>
              <a:rPr lang="en-GB" sz="1200" dirty="0"/>
              <a:t>[Step 2] Approaching means dₒ is shrinking: vₒ = −2.0 cm/s.</a:t>
            </a:r>
          </a:p>
          <a:p>
            <a:pPr marL="0" indent="0">
              <a:buNone/>
            </a:pPr>
            <a:r>
              <a:rPr lang="en-GB" sz="1200" dirty="0"/>
              <a:t>[Step 3] vᵢ = −m²·vₒ = −4.0 × (−2.0) = +8.0 cm/s — dᵢ grows: the image races away four times faster than the object approaches.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dᵢ = 30 cm; image recedes at 8.0 cm/s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An object 30 cm from a converging lens of focal length 10 cm is nudged 1.0 mm closer. Does its image move more than 1.0 mm, or less?</a:t>
            </a:r>
          </a:p>
          <a:p>
            <a:pPr marL="0" indent="0">
              <a:buNone/>
            </a:pPr>
            <a:r>
              <a:rPr lang="en-GB" sz="1200" dirty="0"/>
              <a:t>[Options] A More — an image always exaggerates whatever the object does   B Less: about 0.25 mm   C Exactly 1.0 mm — the image tracks the object</a:t>
            </a:r>
          </a:p>
          <a:p>
            <a:pPr marL="0" indent="0">
              <a:buNone/>
            </a:pPr>
            <a:r>
              <a:rPr lang="en-GB" sz="1200" dirty="0"/>
              <a:t>[Figure] Image distance plotted against object distance for a converging lens of focal length 10 cm, on gridded axes running to 50 cm across and 100 cm up. The curve climbs steeply towards a dashed vertical asymptote at dₒ = f and flattens out towards the right, and a dot marks the point where dₒ = 2f with dashed lines dropped to both axes. No gradient is annotated anywhere.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Less: about 0.25 mm. Read the gradient off the curve at dₒ = 30 cm and it is already gentle — well past the marked point at 2f, out where the curve is flattening. The algebra agrees: dᵢ = 15 cm there, so m = −dᵢ/dₒ = −0.5 and d(dᵢ)/d(dₒ) = −m² = −0.25. A 1.0 mm move in gives 0.25 mm out, in the opposite direction. The image outruns its object only where |m| &gt; 1, which is inside dₒ = 2f; further out than that it creeps. The marked point at 2f is the crossover, the one place where the two speeds are equal.</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object sits at exactly 2f from a converging lens, then moves 1.0 mm toward it. The image…</a:t>
            </a:r>
          </a:p>
          <a:p>
            <a:pPr marL="0" indent="0">
              <a:buNone/>
            </a:pPr>
            <a:r>
              <a:rPr lang="en-GB" sz="1200" dirty="0"/>
              <a:t>[Options] A moves 1.0 mm away from the lens   B moves 1.0 mm toward the lens   C moves 4.0 mm away from the lens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object sits at exactly 2f from a converging lens, then moves 1.0 mm toward it. The image…</a:t>
            </a:r>
          </a:p>
          <a:p>
            <a:pPr marL="0" indent="0">
              <a:buNone/>
            </a:pPr>
            <a:r>
              <a:rPr lang="en-GB" sz="1200" dirty="0"/>
              <a:t>[Option by option] A: Correct. At dₒ = 2f the magnification is −1, so d(dᵢ)/d(dₒ) = −m² = −1: a 1.0 mm decrease in dₒ gives a 1.0 mm increase in dᵢ.  B: Right size, wrong direction — this is the image copying the object's motion. The minus sign in −m² is not decoration: bring the object in and the image always goes further out. At 2f the two movements are equal in size, and even there they are opposite in sense.  C: 4.0 mm is m² with m taken as −2, which is the magnification of an object between F and 2F, not one at 2f. At exactly 2f the image is the same size as the object, so m = −1 and m² = 1. Reading the magnification off the wrong case is the whole of this slip; the −m² rule itself has been applied correctly.</a:t>
            </a:r>
          </a:p>
          <a:p>
            <a:pPr marL="0" indent="0">
              <a:buNone/>
            </a:pPr>
            <a:r>
              <a:rPr lang="en-GB" sz="1200" dirty="0"/>
              <a:t>[Answer] A — moves 1.0 mm away from the lens</a:t>
            </a:r>
          </a:p>
          <a:p>
            <a:pPr marL="0" indent="0">
              <a:buNone/>
            </a:pPr>
            <a:r>
              <a:rPr lang="en-GB" sz="1200" dirty="0"/>
              <a:t>[Why] At dₒ = 2f, m = −1, so d(dᵢ)/d(dₒ) = −m² = −1: a 1.0 mm decrease in dₒ gives a 1.0 mm increase in dᵢ — equal speed, opposite sense.</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camera lens (f = 50 mm) tracks a runner 2.0 m away closing at 5.0 m/s. How fast must the lens-to-sensor distance change to hold focus?</a:t>
            </a:r>
          </a:p>
          <a:p>
            <a:pPr marL="0" indent="0">
              <a:buNone/>
            </a:pPr>
            <a:r>
              <a:rPr lang="en-GB" sz="1200" dirty="0"/>
              <a:t>[Answer] dᵢ ≈ 51.3 mm, moving out at ≈ 3.3 mm/s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dᵢ = f·dₒ/(dₒ − f) = 0.050 × 2.0 ÷ 1.95 ≈ 0.0513 m = 51.3 mm.</a:t>
            </a:r>
          </a:p>
          <a:p>
            <a:pPr marL="0" indent="0">
              <a:buNone/>
            </a:pPr>
            <a:r>
              <a:rPr lang="en-GB" sz="1200" dirty="0"/>
              <a:t>[Step 2] m = −f/(dₒ − f) = −0.050/1.95 ≈ −0.0256, so m² ≈ 6.6 × 10⁻⁴.</a:t>
            </a:r>
          </a:p>
          <a:p>
            <a:pPr marL="0" indent="0">
              <a:buNone/>
            </a:pPr>
            <a:r>
              <a:rPr lang="en-GB" sz="1200" dirty="0"/>
              <a:t>[Step 3] |vᵢ| = m²|vₒ| = 6.6 × 10⁻⁴ × 5.0 ≈ 3.3 × 10⁻³ m/s — the autofocus must rack the lens outward at about 3.3 mm/s.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dᵢ ≈ 51.3 mm, moving out at ≈ 3.3 mm/s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projector lens has f = 10.0 cm. Compare the image distances for dₒ = 10.5 cm and dₒ = 10.1 cm, then use the derivative to estimate the image shift for a further 0.10 mm move toward f.</a:t>
            </a:r>
          </a:p>
          <a:p>
            <a:pPr marL="0" indent="0">
              <a:buNone/>
            </a:pPr>
            <a:r>
              <a:rPr lang="en-GB" sz="1200" dirty="0"/>
              <a:t>[Answer] 210 cm vs 1010 cm; a 0.10 mm nudge adds ≈ 1 m more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projector is focused sharply on a screen ten metres away. Nudge the slide a tenth of a millimetre closer to the lens. How far does the picture move? A tenth of a millimetre is about the thickness of a sheet of paper. Nobody has touched the lens or the screen.</a:t>
            </a:r>
          </a:p>
          <a:p>
            <a:pPr marL="0" indent="0">
              <a:buNone/>
            </a:pPr>
            <a:r>
              <a:rPr lang="en-GB" sz="1200" dirty="0"/>
              <a:t>[Answer] About a metre. With f = 10.0 cm the slide is sitting at 10.1 cm, barely clear of the focal point, and there the image position runs away at m² times the object's speed — m² here is around ten thousand. It is why a projector's focus is so twitchy, and why a camera focused on something several metres off is not.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dᵢ = f + f²/(dₒ − f): at 10.5 cm, dᵢ = 10 + 100/0.5 = 210 cm; at 10.1 cm, dᵢ = 10 + 100/0.1 = 1010 cm.</a:t>
            </a:r>
          </a:p>
          <a:p>
            <a:pPr marL="0" indent="0">
              <a:buNone/>
            </a:pPr>
            <a:r>
              <a:rPr lang="en-GB" sz="1200" dirty="0"/>
              <a:t>[Step 2] Gradient at 10.1 cm: −f²/(dₒ − f)² = −100/(0.1)² = −10 000.</a:t>
            </a:r>
          </a:p>
          <a:p>
            <a:pPr marL="0" indent="0">
              <a:buNone/>
            </a:pPr>
            <a:r>
              <a:rPr lang="en-GB" sz="1200" dirty="0"/>
              <a:t>[Step 3] Δdᵢ ≈ −10 000 × (−0.010 cm) = +100 cm — a 0.10 mm nudge throws the image roughly another metre. This hypersensitivity just outside f is what gives projectors their long throw and touchy focus.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210 cm vs 1010 cm; a 0.10 mm nudge adds ≈ 1 m more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https://giophysics.com/chapter-26/presentation/?lesson=opticsCalculus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Optics calculus differentiates the thin-lens equation, showing the image moves −m² times as fast along the axis as the object does.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With the object at 2f (so m = −1), nudge it 1 mm toward the lens and the image backs away by exactly 1 mm.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Solve the thin-lens equation for the image: dᵢ = f·dₒ/(dₒ − f). One differentiation gives d(dᵢ)/d(dₒ) = −f²/(dₒ − f)² = −m² — the longitudinal magnification. The chain rule turns that gradient into speeds: an object gliding along the axis at vₒ sends its image along at m² times that rate, and because m² diverges as dₒ → f, image position becomes exquisitely sensitive near the focal point.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Quotient rule on dᵢ = f·dₒ/(dₒ − f): the numerator f(dₒ − f) − f·dₒ collapses to −f², giving gradient −f²/(dₒ − f)². Since m = −f/(dₒ − f), that is exactly −m².</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Transverse sizes scale by m, but depths along the axis scale by m². A scene photographed at |m| = 0.02 is squashed 50 times more in depth than in width — why long-lens portraits look flattened.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As dₒ → f the gradient −m² diverges: microscopic changes in object distance hurl the image position by metres. That is why projectors, which sit their slide just outside f, need fine-thread focus rings.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26/presentation/?lesson=optics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6/curved-mirrors/" TargetMode="External"/><Relationship Id="rId4" Type="http://schemas.openxmlformats.org/officeDocument/2006/relationships/hyperlink" Target="https://giophysics.com/chapter-26/thin-lens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6/presentation/?lesson=opticsCalculu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6/optics-calculus/" TargetMode="External"/><Relationship Id="rId4" Type="http://schemas.openxmlformats.org/officeDocument/2006/relationships/hyperlink" Target="https://giophysics.com/chapter-26/presentation/?lesson=opticsCalculus" TargetMode="External"/><Relationship Id="rId5" Type="http://schemas.openxmlformats.org/officeDocument/2006/relationships/hyperlink" Target="https://giophysics.com/chapter-26/" TargetMode="External"/><Relationship Id="rId6" Type="http://schemas.openxmlformats.org/officeDocument/2006/relationships/hyperlink" Target="https://giophysics.com/downloads/26-6-optics-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17 · Optics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Rates along the optical axis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Optics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Differentiate the thin-lens equation and image position becomes a function you can track: the image crawls when the object is far away, then races off to infinity as the object nears the focal point.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Optics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https://giophysics.com/chapter-26/optics-calculus/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Image position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dᵢ = f·dₒ/(dₒ − f)</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Real image needs dₒ &gt; f (converging lens)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thin-lens equation solved for dᵢ — a single function of object distance, ready to differentiate, with the danger zone at dₒ = f written into the denominator.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Longitudinal magnification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d(dᵢ)/d(dₒ) = −f²/(dₒ − f)² = −m²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Always negative: dₒ down, dᵢ up</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gradient of the dᵢ–dₒ curve. Depths along the axis are stretched by the square of the transverse magnification, and the minus sign says object and image always move in opposite senses.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Image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vᵢ = −m²·vₒ</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Chain rule, with vₒ = d(dₒ)/dt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Multiply the gradient by the object’s speed. An object approaching the lens (dₒ shrinking) makes dᵢ grow — the image retreats at m² times the object’s speed.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Blow-up near the focus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dᵢ = f + f²/(dₒ − f)</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dᵢ → ∞ as dₒ → f⁺</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function rewritten. The f²/(dₒ − f) term races to infinity as the object approaches the focal point — halve the gap to f and the image distance roughly doubles.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focal cliff</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308281" y="1854200"/>
            <a:ext cx="5575438" cy="3402330"/>
          </a:xfrm>
          <a:prstGeom prst="rect">
            <a:avLst/>
          </a:prstGeom>
          <a:solidFill>
            <a:srgbClr val="FFFFFF"/>
          </a:solidFill>
          <a:ln w="9525">
            <a:solidFill>
              <a:srgbClr val="C6C8BB"/>
            </a:solidFill>
          </a:ln>
        </p:spPr>
      </p:sp>
      <p:pic>
        <p:nvPicPr>
          <p:cNvPr id="7" name="Image distance plotted against object distance for a converging lens of focal length 10 cm, on gridded axes running to 50 cm across and 100 cm up. The curve climbs steeply towards a dashed vertical asymptote at dₒ = f and flattens out towards the right, and a dot marks the point where dₒ = 2f with dashed lines dropped to both axes. No gradient is annotated anywhere." descr="Image distance plotted against object distance for a converging lens of focal length 10 cm, on gridded axes running to 50 cm across and 100 cm up. The curve climbs steeply towards a dashed vertical asymptote at dₒ = f and flattens out towards the right, and a dot marks the point where dₒ = 2f with dashed lines dropped to both axes. No gradient is annotated anywhere."/>
          <p:cNvPicPr>
            <a:picLocks noChangeAspect="1"/>
          </p:cNvPicPr>
          <p:nvPr/>
        </p:nvPicPr>
        <p:blipFill>
          <a:blip r:embed="rId3"/>
          <a:stretch>
            <a:fillRect/>
          </a:stretch>
        </p:blipFill>
        <p:spPr>
          <a:xfrm>
            <a:off x="3422581" y="1968500"/>
            <a:ext cx="534683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Image distance plotted against object distance for a converging lens of focal length 10 cm, on gridded axes running to 50 cm across and 100 cm up. The curve climbs steeply towards a dashed vertical asymptote at dₒ = f and flattens out towards the right, and a dot marks the point where dₒ = 2f with dashed lines dropped to both axes. No gradient is annotated anywhere.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image does not move at the same speed as the object — only at dₒ = 2f, where m = −1, do the speeds match. Inside that, |m| &gt; 1 and the image outruns its object; far outside, the image barely creeps.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converging lens has f = 10 cm with an object at dₒ = 30 cm. Find dᵢ and the gradient d(dᵢ)/d(dₒ).</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converging lens has f = 10 cm with an object at dₒ = 30 cm. Find dᵢ and the gradient d(dᵢ)/d(dₒ).</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dᵢ = f·dₒ/(dₒ − f) = 10 × 30 ÷ 20 = 15 cm.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−dᵢ/dₒ = −15/30 = −0.5.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d(dᵢ)/d(dₒ) = −m² = −0.25 — the image moves a quarter as fast as the object, in the opposite sense.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dᵢ = 15 cm; gradient = −0.25</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object at dₒ = 15 cm approaches a converging lens (f = 10 cm) at 2.0 cm/s. Find the image position and the image velocity.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Curved mirrors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https://giophysics.com/chapter-26/curved-mirrors/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Thin lenses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https://giophysics.com/chapter-26/thin-lenses/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object at dₒ = 15 cm approaches a converging lens (f = 10 cm) at 2.0 cm/s. Find the image position and the image velocity.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dᵢ = 10 × 15 ÷ 5 = 30 cm, so m = −30/15 = −2.0 and m² = 4.0.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Approaching means dₒ is shrinking: vₒ = −2.0 cm/s.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vᵢ = −m²·vₒ = −4.0 × (−2.0) = +8.0 cm/s — dᵢ grows: the image races away four times faster than the object approaches.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dᵢ = 30 cm; image recedes at 8.0 cm/s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object 30 cm from a converging lens of focal length 10 cm is nudged 1.0 mm closer. Does its image move more than 1.0 mm, or less?</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More — an image always exaggerates whatever the object does</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Less: about 0.25 mm</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Exactly 1.0 mm — the image tracks the object</a:t>
            </a:r>
          </a:p>
        </p:txBody>
      </p:sp>
      <p:sp>
        <p:nvSpPr>
          <p:cNvPr id="10" name="panel"/>
          <p:cNvSpPr/>
          <p:nvPr/>
        </p:nvSpPr>
        <p:spPr>
          <a:xfrm>
            <a:off x="7201634" y="1854200"/>
            <a:ext cx="4240333" cy="2609850"/>
          </a:xfrm>
          <a:prstGeom prst="rect">
            <a:avLst/>
          </a:prstGeom>
          <a:solidFill>
            <a:srgbClr val="FFFFFF"/>
          </a:solidFill>
          <a:ln w="9525">
            <a:solidFill>
              <a:srgbClr val="C6C8BB"/>
            </a:solidFill>
          </a:ln>
        </p:spPr>
      </p:sp>
      <p:pic>
        <p:nvPicPr>
          <p:cNvPr id="11" name="Image distance plotted against object distance for a converging lens of focal length 10 cm, on gridded axes running to 50 cm across and 100 cm up. The curve climbs steeply towards a dashed vertical asymptote at dₒ = f and flattens out towards the right, and a dot marks the point where dₒ = 2f with dashed lines dropped to both axes. No gradient is annotated anywhere." descr="Image distance plotted against object distance for a converging lens of focal length 10 cm, on gridded axes running to 50 cm across and 100 cm up. The curve climbs steeply towards a dashed vertical asymptote at dₒ = f and flattens out towards the right, and a dot marks the point where dₒ = 2f with dashed lines dropped to both axes. No gradient is annotated anywhere."/>
          <p:cNvPicPr>
            <a:picLocks noChangeAspect="1"/>
          </p:cNvPicPr>
          <p:nvPr/>
        </p:nvPicPr>
        <p:blipFill>
          <a:blip r:embed="rId3"/>
          <a:stretch>
            <a:fillRect/>
          </a:stretch>
        </p:blipFill>
        <p:spPr>
          <a:xfrm>
            <a:off x="7315934" y="1968500"/>
            <a:ext cx="4011733" cy="2381250"/>
          </a:xfrm>
          <a:prstGeom prst="rect">
            <a:avLst/>
          </a:prstGeom>
        </p:spPr>
      </p:pic>
      <p:sp>
        <p:nvSpPr>
          <p:cNvPr id="12"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Image distance plotted against object distance for a converging lens of focal length 10 cm, on gridded axes running to 50 cm across and 100 cm up. The curve climbs steeply towards a dashed vertical asymptote at dₒ = f and flattens out towards the right, and a dot marks the point where dₒ = 2f with dashed lines dropped to both axes. No gradient is annotated anywhere.</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Less: about 0.25 mm</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Read the gradient off the curve at dₒ = 30 cm and it is already gentle — well past the marked point at 2f, out where the curve is flattening. The algebra agrees: dᵢ = 15 cm there, so m = −dᵢ/dₒ = −0.5 and d(dᵢ)/d(dₒ) = −m² = −0.25. A 1.0 mm move in gives 0.25 mm out, in the opposite direction. The image outruns its object only where |m| &gt; 1, which is inside dₒ = 2f; further out than that it creeps. The marked point at 2f is the crossover, the one place where the two speeds are equal.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object sits at exactly 2f from a converging lens, then moves 1.0 mm toward it. The image…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moves 1.0 mm away from the lens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moves 1.0 mm toward the lens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moves 4.0 mm away from the lens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moves 1.0 mm away from the lens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At dₒ = 2f, m = −1, so d(dᵢ)/d(dₒ) = −m² = −1: a 1.0 mm decrease in dₒ gives a 1.0 mm increase in dᵢ — equal speed, opposite sense.</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At dₒ = 2f the magnification is −1, so d(dᵢ)/d(dₒ) = −m² = −1: a 1.0 mm decrease in dₒ gives a 1.0 mm increase in dᵢ.</a:t>
            </a:r>
          </a:p>
        </p:txBody>
      </p:sp>
      <p:sp>
        <p:nvSpPr>
          <p:cNvPr id="11" name="text"/>
          <p:cNvSpPr txBox="1"/>
          <p:nvPr/>
        </p:nvSpPr>
        <p:spPr>
          <a:xfrm>
            <a:off x="558800" y="389382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Right size, wrong direction — this is the image copying the object's motion. The minus sign in −m² is not decoration: bring the object in and the image always goes further out. At 2f the two movements are equal in size, and even there they are opposite in sense.</a:t>
            </a:r>
          </a:p>
        </p:txBody>
      </p:sp>
      <p:sp>
        <p:nvSpPr>
          <p:cNvPr id="12" name="text"/>
          <p:cNvSpPr txBox="1"/>
          <p:nvPr/>
        </p:nvSpPr>
        <p:spPr>
          <a:xfrm>
            <a:off x="558800" y="460121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4.0 mm is m² with m taken as −2, which is the magnification of an object between F and 2F, not one at 2f. At exactly 2f the image is the same size as the object, so m = −1 and m² = 1. Reading the magnification off the wrong case is the whole of this slip; the −m² rule itself has been applied correctly.</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OPTICS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Optics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camera lens (f = 50 mm) tracks a runner 2.0 m away closing at 5.0 m/s. How fast must the lens-to-sensor distance change to hold focus?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camera lens (f = 50 mm) tracks a runner 2.0 m away closing at 5.0 m/s. How fast must the lens-to-sensor distance change to hold focus?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dᵢ = f·dₒ/(dₒ − f) = 0.050 × 2.0 ÷ 1.95 ≈ 0.0513 m = 51.3 mm.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−f/(dₒ − f) = −0.050/1.95 ≈ −0.0256, so m² ≈ 6.6 × 10⁻⁴.</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|vᵢ| = m²|vₒ| = 6.6 × 10⁻⁴ × 5.0 ≈ 3.3 × 10⁻³ m/s — the autofocus must rack the lens outward at about 3.3 mm/s.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dᵢ ≈ 51.3 mm, moving out at ≈ 3.3 mm/s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projector lens has f = 10.0 cm. Compare the image distances for dₒ = 10.5 cm and dₒ = 10.1 cm, then use the derivative to estimate the image shift for a further 0.10 mm move toward f.</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A projector is focused sharply on a screen ten metres away. Nudge the slide a tenth of a millimetre closer to the lens. How far does the picture move?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tenth of a millimetre is about the thickness of a sheet of paper. Nobody has touched the lens or the screen.</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a metre. With f = 10.0 cm the slide is sitting at 10.1 cm, barely clear of the focal point, and there the image position runs away at m² times the object's speed — m² here is around ten thousand. It is why a projector's focus is so twitchy, and why a camera focused on something several metres off is not.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projector lens has f = 10.0 cm. Compare the image distances for dₒ = 10.5 cm and dₒ = 10.1 cm, then use the derivative to estimate the image shift for a further 0.10 mm move toward f.</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dᵢ = f + f²/(dₒ − f): at 10.5 cm, dᵢ = 10 + 100/0.5 = 210 cm; at 10.1 cm, dᵢ = 10 + 100/0.1 = 1010 cm.</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Gradient at 10.1 cm: −f²/(dₒ − f)² = −100/(0.1)² = −10 000.</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Δdᵢ ≈ −10 000 × (−0.010 cm) = +100 cm — a 0.10 mm nudge throws the image roughly another metre. This hypersensitivity just outside f is what gives projectors their long throw and touchy focus.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210 cm vs 1010 cm; a 0.10 mm nudge adds ≈ 1 m more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OPTICS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Optics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OPTICS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https://giophysics.com/chapter-26/optics-calculus/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https://giophysics.com/chapter-26/presentation/?lesson=opticsCalculus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Optics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https://giophysics.com/downloads/26-6-optics-calculus.pdf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Optics calculus differentiates the thin-lens equation, showing the image moves −m² times as fast along the axis as the object does.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With the object at 2f (so m = −1), nudge it 1 mm toward the lens and the image backs away by exactly 1 mm.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Rates along the optical axis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Solve the thin-lens equation for the image: dᵢ = f·dₒ/(dₒ − f). One differentiation gives d(dᵢ)/d(dₒ) = −f²/(dₒ − f)² = −m² — the longitudinal magnification. The chain rule turns that gradient into speeds: an object gliding along the axis at vₒ sends its image along at m² times that rate, and because m² diverges as dₒ → f, image position becomes exquisitely sensitive near the focal point.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once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Quotient rule on dᵢ = f·dₒ/(dₒ − f): the numerator f(dₒ − f) − f·dₒ collapses to −f², giving gradient −f²/(dₒ − f)². Since m = −f/(dₒ − f), that is exactly −m².</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magnifications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Transverse sizes scale by m, but depths along the axis scale by m². A scene photographed at |m| = 0.02 is squashed 50 times more in depth than in width — why long-lens portraits look flattened.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focal cliff</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As dₒ → f the gradient −m² diverges: microscopic changes in object distance hurl the image position by metres. That is why projectors, which sit their slide just outside f, need fine-thread focus rings.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OPTICS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Optics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Optics — Optics Calculus</dc:title>
  <dc:subject>Optics</dc:subject>
  <dc:creator>GioPhysics</dc:creator>
  <cp:keywords>lesson, Optics, chapter-26,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