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Optics — Single Slits &amp; Resolution. Lesson 4 of 6.</a:t>
            </a:r>
          </a:p>
          <a:p>
            <a:pPr marL="0" indent="0">
              <a:buNone/>
            </a:pPr>
            <a:r>
              <a:rPr lang="en-GB" sz="1200" dirty="0"/>
              <a:t>[Intro] Even one slit diffracts: a bright central band flanked by weak fringes. That spreading is what ultimately limits how much detail any telescope, microscope, or eye can resolve.</a:t>
            </a:r>
          </a:p>
          <a:p>
            <a:pPr marL="0" indent="0">
              <a:buNone/>
            </a:pPr>
            <a:r>
              <a:rPr lang="en-GB" sz="1200" dirty="0"/>
              <a:t>[Source] https://giophysics.com/chapter-26/single-slit-resolution/</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Single-slit minima: a sinθ = nλ</a:t>
            </a:r>
          </a:p>
          <a:p>
            <a:pPr marL="0" indent="0">
              <a:buNone/>
            </a:pPr>
            <a:r>
              <a:rPr lang="en-GB" sz="1200" dirty="0"/>
              <a:t>[In plain English] Dark directions occur where wavelets from the two halves of the slit cancel pairwise — first dark at sinθ = λ/a.</a:t>
            </a:r>
          </a:p>
          <a:p>
            <a:pPr marL="0" indent="0">
              <a:buNone/>
            </a:pPr>
            <a:r>
              <a:rPr lang="en-GB" sz="1200" dirty="0"/>
              <a:t>[Note] n = 1, 2, … (not 0)</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Central width: ≈ 2λL/a</a:t>
            </a:r>
          </a:p>
          <a:p>
            <a:pPr marL="0" indent="0">
              <a:buNone/>
            </a:pPr>
            <a:r>
              <a:rPr lang="en-GB" sz="1200" dirty="0"/>
              <a:t>[In plain English] A narrower slit spreads light more — shrink a and the central band grows, the opposite of geometric intuition.</a:t>
            </a:r>
          </a:p>
          <a:p>
            <a:pPr marL="0" indent="0">
              <a:buNone/>
            </a:pPr>
            <a:r>
              <a:rPr lang="en-GB" sz="1200" dirty="0"/>
              <a:t>[Note] Twice the side-fringe width</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Rayleigh criterion: θ_min ≈ 1.22λ/D</a:t>
            </a:r>
          </a:p>
          <a:p>
            <a:pPr marL="0" indent="0">
              <a:buNone/>
            </a:pPr>
            <a:r>
              <a:rPr lang="en-GB" sz="1200" dirty="0"/>
              <a:t>[In plain English] The smallest angular separation an aperture can distinguish — bigger openings and shorter wavelengths see finer detail.</a:t>
            </a:r>
          </a:p>
          <a:p>
            <a:pPr marL="0" indent="0">
              <a:buNone/>
            </a:pPr>
            <a:r>
              <a:rPr lang="en-GB" sz="1200" dirty="0"/>
              <a:t>[Note] D = aperture diameter</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Plane wavefronts arriving from the left at an opaque barrier with a single 0.10 mm gap in it, and light spreading out beyond the gap towards a screen 2.0 m away. Two directions are drawn from the slit — straight ahead, and the direction of the first minimum — with the angle θ between them marked and labelled as greatly exaggerated. The screen itself carries no pattern.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Narrowing a slit does not sharpen the beam — below a few wavelengths it broadens it. Diffraction punishes small apertures; only larger openings deliver crisper images.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In a single-slit pattern, where do the dark fringes fall for a slit of width a?</a:t>
            </a:r>
          </a:p>
          <a:p>
            <a:pPr marL="0" indent="0">
              <a:buNone/>
            </a:pPr>
            <a:r>
              <a:rPr lang="en-GB" sz="1200" dirty="0"/>
              <a:t>[Answer] At sinθ = nλ/a, excluding n = 0</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Minima at a sinθ = nλ, n = 1, 2, ….</a:t>
            </a:r>
          </a:p>
          <a:p>
            <a:pPr marL="0" indent="0">
              <a:buNone/>
            </a:pPr>
            <a:r>
              <a:rPr lang="en-GB" sz="1200" dirty="0"/>
              <a:t>[Step 2] The centre (n = 0) is the bright maximum, not a minimum.</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At sinθ = nλ/a, excluding n = 0</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Light of 600 nm passes a 0.10 mm slit onto a screen 2.0 m away. Find the width of the central maximum.</a:t>
            </a:r>
          </a:p>
          <a:p>
            <a:pPr marL="0" indent="0">
              <a:buNone/>
            </a:pPr>
            <a:r>
              <a:rPr lang="en-GB" sz="1200" dirty="0"/>
              <a:t>[Answer] ≈ 24 mm</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First minimum: sinθ = λ/a = 6 × 10⁻⁷ ÷ 1 × 10⁻⁴ = 6 × 10⁻³.</a:t>
            </a:r>
          </a:p>
          <a:p>
            <a:pPr marL="0" indent="0">
              <a:buNone/>
            </a:pPr>
            <a:r>
              <a:rPr lang="en-GB" sz="1200" dirty="0"/>
              <a:t>[Step 2] Position on screen: y = Lθ ≈ 2.0 × 6 × 10⁻³ = 12 mm.</a:t>
            </a:r>
          </a:p>
          <a:p>
            <a:pPr marL="0" indent="0">
              <a:buNone/>
            </a:pPr>
            <a:r>
              <a:rPr lang="en-GB" sz="1200" dirty="0"/>
              <a:t>[Step 3] Central width = 2y = 24 mm.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Interference; Double slit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24 mm</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The conversion was written out correctly on the line above and then not used: 0.10 went into the division instead of 1.0 × 10⁻⁴, so the answer is out by a factor of a thousand. It is the commonest way a completely correct method produces a wrong number, and it survives because 2.4 × 10⁻⁵ looks like the sort of small number diffraction ought to produce. The sanity check is the room: a band 24 micrometres wide on a screen two metres away would need a microscope to find, and the whole point of the demonstration is that you can see it from the back of the lab.</a:t>
            </a:r>
          </a:p>
          <a:p>
            <a:pPr marL="0" indent="0">
              <a:buNone/>
            </a:pPr>
            <a:r>
              <a:rPr lang="en-GB" sz="1200" dirty="0"/>
              <a:t>[It should say] width = 2 × 600 × 10⁻⁹ × 2.0 / (1.0 × 10⁻⁴) = 0.024 m = 24 mm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slit is narrowed from 0.10 mm to 0.05 mm, everything else unchanged. What happens to the bright central band on the screen?</a:t>
            </a:r>
          </a:p>
          <a:p>
            <a:pPr marL="0" indent="0">
              <a:buNone/>
            </a:pPr>
            <a:r>
              <a:rPr lang="en-GB" sz="1200" dirty="0"/>
              <a:t>[Options] A It halves in width, to about 12 mm   B It doubles in width, to about 48 mm   C It stays the same width and simply gets dimmer</a:t>
            </a:r>
          </a:p>
          <a:p>
            <a:pPr marL="0" indent="0">
              <a:buNone/>
            </a:pPr>
            <a:r>
              <a:rPr lang="en-GB" sz="1200" dirty="0"/>
              <a:t>[Figure] Plane wavefronts arriving from the left at an opaque barrier with a single 0.10 mm gap in it, and light spreading out beyond the gap towards a screen 2.0 m away. Two directions are drawn from the slit — straight ahead, and the direction of the first minimum — with the angle θ between them marked and labelled as greatly exaggerated. The screen itself carries no pattern.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It doubles in width, to about 48 mm. The first minimum sits where a sin θ = λ. Make a smaller and θ must grow — the marked direction in the drawing swings further from straight ahead. The band is 2λL/a wide with a on the bottom, so halving the slit doubles the band: the 24 mm of the worked example becomes about 48 mm. It does dim as well, since less light gets through and it is spread over twice the width, but that is the ordinary half of the answer. The striking half is that the beam is now WIDER than it was through the wider slit.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In a single-slit pattern, the central maximum compared with the other bright fringes is…</a:t>
            </a:r>
          </a:p>
          <a:p>
            <a:pPr marL="0" indent="0">
              <a:buNone/>
            </a:pPr>
            <a:r>
              <a:rPr lang="en-GB" sz="1200" dirty="0"/>
              <a:t>[Options] A The same width   B Twice as wide   C Half as wide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In a single-slit pattern, the central maximum compared with the other bright fringes is…</a:t>
            </a:r>
          </a:p>
          <a:p>
            <a:pPr marL="0" indent="0">
              <a:buNone/>
            </a:pPr>
            <a:r>
              <a:rPr lang="en-GB" sz="1200" dirty="0"/>
              <a:t>[Option by option] A: The same width is the double-slit picture, where the fringes really are evenly spaced and all alike. A single slit is not like that: its minima fall at sin θ = nλ/a with n = 0 excluded, so the middle of the pattern is bounded by the n = +1 and n = −1 minima and spans twice the gap between any neighbouring pair.  B: Correct. The first minima at sin θ = ±λ/a bracket a central band twice the width of every side fringe.  C: Half as wide would need minima at sin θ = ±λ/2a, which the condition a sin θ = nλ never produces for whole-number n. And it points the wrong way physically: the middle of a diffraction pattern is the brightest and the broadest part of it, never the narrowest.</a:t>
            </a:r>
          </a:p>
          <a:p>
            <a:pPr marL="0" indent="0">
              <a:buNone/>
            </a:pPr>
            <a:r>
              <a:rPr lang="en-GB" sz="1200" dirty="0"/>
              <a:t>[Answer] B — Twice as wide</a:t>
            </a:r>
          </a:p>
          <a:p>
            <a:pPr marL="0" indent="0">
              <a:buNone/>
            </a:pPr>
            <a:r>
              <a:rPr lang="en-GB" sz="1200" dirty="0"/>
              <a:t>[Why] The first minima at sinθ = ±λ/a bracket a central band twice the width of each side fringe.</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Light of 550 nm passes a slit onto a screen 1.5 m away; the central bright band is 16.5 mm wide. Find the slit width.</a:t>
            </a:r>
          </a:p>
          <a:p>
            <a:pPr marL="0" indent="0">
              <a:buNone/>
            </a:pPr>
            <a:r>
              <a:rPr lang="en-GB" sz="1200" dirty="0"/>
              <a:t>[Answer] a = 0.10 mm</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Central width = 2λL/a.</a:t>
            </a:r>
          </a:p>
          <a:p>
            <a:pPr marL="0" indent="0">
              <a:buNone/>
            </a:pPr>
            <a:r>
              <a:rPr lang="en-GB" sz="1200" dirty="0"/>
              <a:t>[Step 2] a = 2λL/width = 2 × 5.5 × 10⁻⁷ × 1.5 ÷ 0.0165.</a:t>
            </a:r>
          </a:p>
          <a:p>
            <a:pPr marL="0" indent="0">
              <a:buNone/>
            </a:pPr>
            <a:r>
              <a:rPr lang="en-GB" sz="1200" dirty="0"/>
              <a:t>[Step 3] a = 1.0 × 10⁻⁴ m = 0.10 mm.</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 = 0.10 mm</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Can a car's headlights (1.4 m apart) be resolved by the eye (pupil 4.0 mm, λ ≈ 550 nm) at 10 km? Use the Rayleigh criterion.</a:t>
            </a:r>
          </a:p>
          <a:p>
            <a:pPr marL="0" indent="0">
              <a:buNone/>
            </a:pPr>
            <a:r>
              <a:rPr lang="en-GB" sz="1200" dirty="0"/>
              <a:t>[Answer] No — 1.4 × 10⁻⁴ rad is below the ≈ 1.7 × 10⁻⁴ rad diffraction limit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 want a sharper, narrower beam of light. Do you make the hole it comes through smaller? It works for a while. Narrow a slit from a centimetre down to a millimetre and the patch on the far wall gets crisper every single time you do it.</a:t>
            </a:r>
          </a:p>
          <a:p>
            <a:pPr marL="0" indent="0">
              <a:buNone/>
            </a:pPr>
            <a:r>
              <a:rPr lang="en-GB" sz="1200" dirty="0"/>
              <a:t>[Answer] Only for a while. Below about a tenth of a millimetre the patch starts to widen again, and by the time the gap is a few wavelengths across the light fans out over a huge angle. The central band is 2λL/a wide, with the slit width underneath: halve a and you double the spread. It is why a pinhole camera has one best pinhole size and gets blurrier on either side of it.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θ(min) = 1.22λ/D = 1.22 × 5.5 × 10⁻⁷ ÷ 0.004 ≈ 1.7 × 10⁻⁴ rad.</a:t>
            </a:r>
          </a:p>
          <a:p>
            <a:pPr marL="0" indent="0">
              <a:buNone/>
            </a:pPr>
            <a:r>
              <a:rPr lang="en-GB" sz="1200" dirty="0"/>
              <a:t>[Step 2] Headlights subtend θ = 1.4 ÷ 10 000 = 1.4 × 10⁻⁴ rad.</a:t>
            </a:r>
          </a:p>
          <a:p>
            <a:pPr marL="0" indent="0">
              <a:buNone/>
            </a:pPr>
            <a:r>
              <a:rPr lang="en-GB" sz="1200" dirty="0"/>
              <a:t>[Step 3] θ &lt; θ(min): unresolved — one blob until the car gets nearer (~8 km, ignoring aberrations and turbulence which worsen it).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No — 1.4 × 10⁻⁴ rad is below the ≈ 1.7 × 10⁻⁴ rad diffraction limit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https://giophysics.com/chapter-26/presentation/?lesson=singleSlit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single slit spreads light into a central bright band with dark minima at a sinθ = nλ, and this diffraction limits optical resolution.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Distant car headlights merge into one blob at night because their diffraction patterns overlap in your pupil.</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Wavelets from across a single slit interfere with themselves: minima fall at a sinθ = nλ, making a central maximum twice the width of the side fringes. Two nearby sources are just resolvable when one's central peak lands on the other's first minimum — the Rayleigh criterion.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Straight ahead, all wavelets travel equal paths and reinforce. Off-axis, path differences across the slit start cancelling pairs.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Wide slit: almost geometric shadow. Slit near λ: strong spreading. That is why sound (metre wavelengths) bends through doors but light barely does.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same limit rules eyes, cameras, telescopes, and microscopes — and why electron microscopes (tiny λ) see atoms while light microscopes cannot.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26/presentation/?lesson=singleSlit"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4/superposition-interference/" TargetMode="External"/><Relationship Id="rId4" Type="http://schemas.openxmlformats.org/officeDocument/2006/relationships/hyperlink" Target="https://giophysics.com/chapter-24/young-double-slit/"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26/presentation/?lesson=singleSlit"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26/thin-film-interference/" TargetMode="External"/><Relationship Id="rId4" Type="http://schemas.openxmlformats.org/officeDocument/2006/relationships/hyperlink" Target="https://giophysics.com/chapter-26/single-slit-resolution/" TargetMode="External"/><Relationship Id="rId5" Type="http://schemas.openxmlformats.org/officeDocument/2006/relationships/hyperlink" Target="https://giophysics.com/chapter-26/presentation/?lesson=singleSlit" TargetMode="External"/><Relationship Id="rId6" Type="http://schemas.openxmlformats.org/officeDocument/2006/relationships/hyperlink" Target="https://giophysics.com/chapter-26/" TargetMode="External"/><Relationship Id="rId7" Type="http://schemas.openxmlformats.org/officeDocument/2006/relationships/hyperlink" Target="https://giophysics.com/downloads/26-4-single-slit-resolutio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17 · Optics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Diffraction sets the limit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Single Slits &amp; Resolution</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Even one slit diffracts: a bright central band flanked by weak fringes. That spreading is what ultimately limits how much detail any telescope, microscope, or eye can resolve.</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6 in Optics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https://giophysics.com/chapter-26/single-slit-resolution/</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Single-slit minima</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a sinθ = nλ</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 = 1, 2, … (not 0)</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Dark directions occur where wavelets from the two halves of the slit cancel pairwise — first dark at sinθ = λ/a.</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Central width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 2λL/a</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Twice the side-fringe width</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narrower slit spreads light more — shrink a and the central band grows, the opposite of geometric intuition.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Rayleigh criterion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θ_min ≈ 1.22λ/D</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 = aperture diameter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smallest angular separation an aperture can distinguish — bigger openings and shorter wavelengths see finer detail.</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slit, one screen, no pattern yet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Plane wavefronts arriving from the left at an opaque barrier with a single 0.10 mm gap in it, and light spreading out beyond the gap towards a screen 2.0 m away. Two directions are drawn from the slit — straight ahead, and the direction of the first minimum — with the angle θ between them marked and labelled as greatly exaggerated. The screen itself carries no pattern." descr="Plane wavefronts arriving from the left at an opaque barrier with a single 0.10 mm gap in it, and light spreading out beyond the gap towards a screen 2.0 m away. Two directions are drawn from the slit — straight ahead, and the direction of the first minimum — with the angle θ between them marked and labelled as greatly exaggerated. The screen itself carries no pattern."/>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Plane wavefronts arriving from the left at an opaque barrier with a single 0.10 mm gap in it, and light spreading out beyond the gap towards a screen 2.0 m away. Two directions are drawn from the slit — straight ahead, and the direction of the first minimum — with the angle θ between them marked and labelled as greatly exaggerated. The screen itself carries no pattern.</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Narrowing a slit does not sharpen the beam — below a few wavelengths it broadens it. Diffraction punishes small apertures; only larger openings deliver crisper images.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In a single-slit pattern, where do the dark fringes fall for a slit of width a?</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In a single-slit pattern, where do the dark fringes fall for a slit of width a?</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Minima at a sinθ = nλ, n = 1, 2, ….</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centre (n = 0) is the bright maximum, not a minimum.</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At sinθ = nλ/a, excluding n = 0</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SINGLE SLITS &amp; RESOLUTION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Single Slits &amp; Resolution.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Light of 600 nm passes a 0.10 mm slit onto a screen 2.0 m away. Find the width of the central maximum.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Light of 600 nm passes a 0.10 mm slit onto a screen 2.0 m away. Find the width of the central maximum.</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First minimum: sinθ = λ/a = 6 × 10⁻⁷ ÷ 1 × 10⁻⁴ = 6 × 10⁻³.</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Position on screen: y = Lθ ≈ 2.0 × 6 × 10⁻³ = 12 mm.</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Central width = 2y = 24 mm.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Interference</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https://giophysics.com/chapter-24/superposition-interference/</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Double slit</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https://giophysics.com/chapter-24/young-double-slit/</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24 mm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SINGLE SLITS &amp; RESOLUTION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Single Slits &amp; Resolution.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Light of 600 nm passes a 0.10 mm slit onto a screen 2.0 m away. Find the width of the central maximum.</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600 × 10⁻⁹ m, a = 0.10 mm = 1.0 × 10⁻⁴ m, L = 2.0 m</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width ≈ 2λL/a</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width = 2 × 600 × 10⁻⁹ × 2.0 / 0.10 = 2.4 × 10⁻⁵ m</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central band is about 24 micrometres across.</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conversion was written out correctly on the line above and then not used: 0.10 went into the division instead of 1.0 × 10⁻⁴, so the answer is out by a factor of a thousand. It is the commonest way a completely correct method produces a wrong number, and it survives because 2.4 × 10⁻⁵ looks like the sort of small number diffraction ought to produce. The sanity check is the room: a band 24 micrometres wide on a screen two metres away would need a microscope to find, and the whole point of the demonstration is that you can see it from the back of the lab.</a:t>
            </a:r>
          </a:p>
        </p:txBody>
      </p:sp>
      <p:sp>
        <p:nvSpPr>
          <p:cNvPr id="18" name="text"/>
          <p:cNvSpPr txBox="1"/>
          <p:nvPr/>
        </p:nvSpPr>
        <p:spPr>
          <a:xfrm>
            <a:off x="558800" y="53130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52069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width = 2 × 600 × 10⁻⁹ × 2.0 / (1.0 × 10⁻⁴) = 0.024 m = 24 mm</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slit is narrowed from 0.10 mm to 0.05 mm, everything else unchanged. What happens to the bright central band on the screen?</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It halves in width, to about 12 mm</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It doubles in width, to about 48 mm</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It stays the same width and simply gets dimmer</a:t>
            </a:r>
          </a:p>
        </p:txBody>
      </p:sp>
      <p:sp>
        <p:nvSpPr>
          <p:cNvPr id="10" name="panel"/>
          <p:cNvSpPr/>
          <p:nvPr/>
        </p:nvSpPr>
        <p:spPr>
          <a:xfrm>
            <a:off x="7092176" y="1854200"/>
            <a:ext cx="4459247" cy="2609850"/>
          </a:xfrm>
          <a:prstGeom prst="rect">
            <a:avLst/>
          </a:prstGeom>
          <a:solidFill>
            <a:srgbClr val="FFFFFF"/>
          </a:solidFill>
          <a:ln w="9525">
            <a:solidFill>
              <a:srgbClr val="C6C8BB"/>
            </a:solidFill>
          </a:ln>
        </p:spPr>
      </p:sp>
      <p:pic>
        <p:nvPicPr>
          <p:cNvPr id="11" name="Plane wavefronts arriving from the left at an opaque barrier with a single 0.10 mm gap in it, and light spreading out beyond the gap towards a screen 2.0 m away. Two directions are drawn from the slit — straight ahead, and the direction of the first minimum — with the angle θ between them marked and labelled as greatly exaggerated. The screen itself carries no pattern." descr="Plane wavefronts arriving from the left at an opaque barrier with a single 0.10 mm gap in it, and light spreading out beyond the gap towards a screen 2.0 m away. Two directions are drawn from the slit — straight ahead, and the direction of the first minimum — with the angle θ between them marked and labelled as greatly exaggerated. The screen itself carries no pattern."/>
          <p:cNvPicPr>
            <a:picLocks noChangeAspect="1"/>
          </p:cNvPicPr>
          <p:nvPr/>
        </p:nvPicPr>
        <p:blipFill>
          <a:blip r:embed="rId3"/>
          <a:stretch>
            <a:fillRect/>
          </a:stretch>
        </p:blipFill>
        <p:spPr>
          <a:xfrm>
            <a:off x="7206476" y="1968500"/>
            <a:ext cx="4230647" cy="2381250"/>
          </a:xfrm>
          <a:prstGeom prst="rect">
            <a:avLst/>
          </a:prstGeom>
        </p:spPr>
      </p:pic>
      <p:sp>
        <p:nvSpPr>
          <p:cNvPr id="12" name="text"/>
          <p:cNvSpPr txBox="1"/>
          <p:nvPr/>
        </p:nvSpPr>
        <p:spPr>
          <a:xfrm>
            <a:off x="7010400" y="4527550"/>
            <a:ext cx="4622800" cy="13868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Plane wavefronts arriving from the left at an opaque barrier with a single 0.10 mm gap in it, and light spreading out beyond the gap towards a screen 2.0 m away. Two directions are drawn from the slit — straight ahead, and the direction of the first minimum — with the angle θ between them marked and labelled as greatly exaggerated. The screen itself carries no pattern.</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It doubles in width, to about 48 mm</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first minimum sits where a sin θ = λ. Make a smaller and θ must grow — the marked direction in the drawing swings further from straight ahead. The band is 2λL/a wide with a on the bottom, so halving the slit doubles the band: the 24 mm of the worked example becomes about 48 mm. It does dim as well, since less light gets through and it is spread over twice the width, but that is the ordinary half of the answer. The striking half is that the beam is now WIDER than it was through the wider slit.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SINGLE SLITS &amp; RESOLUTION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Single Slits &amp; Resolution.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In a single-slit pattern, the central maximum compared with the other bright fringes is…</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same width</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Twice as wide</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Half as wide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Twice as wide</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The first minima at sinθ = ±λ/a bracket a central band twice the width of each side fringe.</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The same width is the double-slit picture, where the fringes really are evenly spaced and all alike. A single slit is not like that: its minima fall at sin θ = nλ/a with n = 0 excluded, so the middle of the pattern is bounded by the n = +1 and n = −1 minima and spans twice the gap between any neighbouring pair.</a:t>
            </a:r>
          </a:p>
        </p:txBody>
      </p:sp>
      <p:sp>
        <p:nvSpPr>
          <p:cNvPr id="11" name="text"/>
          <p:cNvSpPr txBox="1"/>
          <p:nvPr/>
        </p:nvSpPr>
        <p:spPr>
          <a:xfrm>
            <a:off x="558800" y="409194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The first minima at sin θ = ±λ/a bracket a central band twice the width of every side fringe.</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Half as wide would need minima at sin θ = ±λ/2a, which the condition a sin θ = nλ never produces for whole-number n. And it points the wrong way physically: the middle of a diffraction pattern is the brightest and the broadest part of it, never the narrowest.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SINGLE SLITS &amp; RESOLUTION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Single Slits &amp; Resolution.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Light of 550 nm passes a slit onto a screen 1.5 m away; the central bright band is 16.5 mm wide. Find the slit width.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Light of 550 nm passes a slit onto a screen 1.5 m away; the central bright band is 16.5 mm wide. Find the slit width.</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Central width = 2λL/a.</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 2λL/width = 2 × 5.5 × 10⁻⁷ × 1.5 ÷ 0.0165.</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 1.0 × 10⁻⁴ m = 0.10 mm.</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 = 0.10 mm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SINGLE SLITS &amp; RESOLUTION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Single Slits &amp; Resolution.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Can a car's headlights (1.4 m apart) be resolved by the eye (pupil 4.0 mm, λ ≈ 550 nm) at 10 km? Use the Rayleigh criterion.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You want a sharper, narrower beam of light. Do you make the hole it comes through smaller?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It works for a while. Narrow a slit from a centimetre down to a millimetre and the patch on the far wall gets crisper every single time you do it.</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Only for a while. Below about a tenth of a millimetre the patch starts to widen again, and by the time the gap is a few wavelengths across the light fans out over a huge angle. The central band is 2λL/a wide, with the slit width underneath: halve a and you double the spread. It is why a pinhole camera has one best pinhole size and gets blurrier on either side of 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Can a car's headlights (1.4 m apart) be resolved by the eye (pupil 4.0 mm, λ ≈ 550 nm) at 10 km? Use the Rayleigh criterion.</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θ(min) = 1.22λ/D = 1.22 × 5.5 × 10⁻⁷ ÷ 0.004 ≈ 1.7 × 10⁻⁴ rad.</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Headlights subtend θ = 1.4 ÷ 10 000 = 1.4 × 10⁻⁴ rad.</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θ &lt; θ(min): unresolved — one blob until the car gets nearer (~8 km, ignoring aberrations and turbulence which worsen it).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No — 1.4 × 10⁻⁴ rad is below the ≈ 1.7 × 10⁻⁴ rad diffraction limit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OPTICS  ·  SINGLE SLITS &amp; RESOLUTION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Optics — Single Slits &amp; Resolution.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OPTICS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17.5 Thin-Film Interference</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https://giophysics.com/chapter-26/thin-film-interference/</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https://giophysics.com/chapter-26/single-slit-resolution/</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https://giophysics.com/chapter-26/presentation/?lesson=singleSlit</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Optics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https://giophysics.com/chapter-26/</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https://giophysics.com/downloads/26-4-single-slit-resolution.pdf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single slit spreads light into a central bright band with dark minima at a sinθ = nλ, and this diffraction limits optical resolution.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Distant car headlights merge into one blob at night because their diffraction patterns overlap in your pupil.</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Diffraction sets the limit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Wavelets from across a single slit interfere with themselves: minima fall at a sinθ = nλ, making a central maximum twice the width of the side fringes. Two nearby sources are just resolvable when one's central peak lands on the other's first minimum — the Rayleigh criterion.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the middle is bright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Straight ahead, all wavelets travel equal paths and reinforce. Off-axis, path differences across the slit start cancelling pairs.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Slit width matters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Wide slit: almost geometric shadow. Slit near λ: strong spreading. That is why sound (metre wavelengths) bends through doors but light barely does.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Resolution everywhere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same limit rules eyes, cameras, telescopes, and microscopes — and why electron microscopes (tiny λ) see atoms while light microscopes cannot.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OPTICS  ·  SINGLE SLITS &amp; RESOLUTION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Optics — Single Slits &amp; Resolution.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Optics — Single Slits &amp; Resolution</dc:title>
  <dc:subject>Optics</dc:subject>
  <dc:creator>GioPhysics</dc:creator>
  <cp:keywords>lesson, Optics, chapter-26,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