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Optics — Thin-Film Interference. Lesson 5 of 6.</a:t>
            </a:r>
          </a:p>
          <a:p>
            <a:pPr marL="0" indent="0">
              <a:buNone/>
            </a:pPr>
            <a:r>
              <a:rPr lang="en-GB" sz="1200" dirty="0"/>
              <a:t>[Intro] Light reflecting off the top and bottom of a soap film travels slightly different paths. The two reflections interfere — and because the condition depends on wavelength, films shimmer with colour.</a:t>
            </a:r>
          </a:p>
          <a:p>
            <a:pPr marL="0" indent="0">
              <a:buNone/>
            </a:pPr>
            <a:r>
              <a:rPr lang="en-GB" sz="1200" dirty="0"/>
              <a:t>[Source] https://giophysics.com/chapter-26/thin-film-interference/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Path difference: ≈ 2nt</a:t>
            </a:r>
          </a:p>
          <a:p>
            <a:pPr marL="0" indent="0">
              <a:buNone/>
            </a:pPr>
            <a:r>
              <a:rPr lang="en-GB" sz="1200" dirty="0"/>
              <a:t>[In plain English] The lower reflection crosses the film twice; inside the film wavelengths shrink by n, so the film's optical thickness is nt.</a:t>
            </a:r>
          </a:p>
          <a:p>
            <a:pPr marL="0" indent="0">
              <a:buNone/>
            </a:pPr>
            <a:r>
              <a:rPr lang="en-GB" sz="1200" dirty="0"/>
              <a:t>[Note] t = thickness, n = film's index</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Phase flip on reflection: π shift at denser boundary</a:t>
            </a:r>
          </a:p>
          <a:p>
            <a:pPr marL="0" indent="0">
              <a:buNone/>
            </a:pPr>
            <a:r>
              <a:rPr lang="en-GB" sz="1200" dirty="0"/>
              <a:t>[In plain English] Reflecting off a slower medium flips the wave half a cycle — it swaps the constructive and destructive conditions.</a:t>
            </a:r>
          </a:p>
          <a:p>
            <a:pPr marL="0" indent="0">
              <a:buNone/>
            </a:pPr>
            <a:r>
              <a:rPr lang="en-GB" sz="1200" dirty="0"/>
              <a:t>[Note] Air→film: flip. Film→air: none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Soap film (one flip): 2nt = (m + ½)λ bright</a:t>
            </a:r>
          </a:p>
          <a:p>
            <a:pPr marL="0" indent="0">
              <a:buNone/>
            </a:pPr>
            <a:r>
              <a:rPr lang="en-GB" sz="1200" dirty="0"/>
              <a:t>[In plain English] With one phase flip, an extra half wavelength is built in: very thin films go dark, and each colour brightens at its own thickness.</a:t>
            </a:r>
          </a:p>
          <a:p>
            <a:pPr marL="0" indent="0">
              <a:buNone/>
            </a:pPr>
            <a:r>
              <a:rPr lang="en-GB" sz="1200" dirty="0"/>
              <a:t>[Note] 2nt = mλ dark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colours are not pigment — they are pure interference. Change the viewing angle or the thickness and the colours move, which no dye ever does.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does an extremely thin soap film (t → 0) look black in reflection?</a:t>
            </a:r>
          </a:p>
          <a:p>
            <a:pPr marL="0" indent="0">
              <a:buNone/>
            </a:pPr>
            <a:r>
              <a:rPr lang="en-GB" sz="1200" dirty="0"/>
              <a:t>[Answer] The half-cycle flip makes all colours cancel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Only the phase flip at the top surface remains.</a:t>
            </a:r>
          </a:p>
          <a:p>
            <a:pPr marL="0" indent="0">
              <a:buNone/>
            </a:pPr>
            <a:r>
              <a:rPr lang="en-GB" sz="1200" dirty="0"/>
              <a:t>[Step 2] The two reflections cancel for every wavelength — no reflected light.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The half-cycle flip makes all colours cancel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Design the thinnest MgF₂ coating (n = 1.38) to suppress reflection of 550 nm light on glass.</a:t>
            </a:r>
          </a:p>
          <a:p>
            <a:pPr marL="0" indent="0">
              <a:buNone/>
            </a:pPr>
            <a:r>
              <a:rPr lang="en-GB" sz="1200" dirty="0"/>
              <a:t>[Answer] t ≈ 100 nm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Quarter-wave condition: t = λ/(4n).</a:t>
            </a:r>
          </a:p>
          <a:p>
            <a:pPr marL="0" indent="0">
              <a:buNone/>
            </a:pPr>
            <a:r>
              <a:rPr lang="en-GB" sz="1200" dirty="0"/>
              <a:t>[Step 2] t = 550 × 10⁻⁹ ÷ (4 × 1.38).</a:t>
            </a:r>
          </a:p>
          <a:p>
            <a:pPr marL="0" indent="0">
              <a:buNone/>
            </a:pPr>
            <a:r>
              <a:rPr lang="en-GB" sz="1200" dirty="0"/>
              <a:t>[Step 3] t ≈ 1.0 × 10⁻⁷ m — about 100 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Interference; Refractive index</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100 nm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You are watching one coloured band on the film and you tilt your head so that you view it more obliquely. What happens to that band's colour?</a:t>
            </a:r>
          </a:p>
          <a:p>
            <a:pPr marL="0" indent="0">
              <a:buNone/>
            </a:pPr>
            <a:r>
              <a:rPr lang="en-GB" sz="1200" dirty="0"/>
              <a:t>[Options] A Nothing — the colour belongs to the film at that thickness   B It changes, because the light's path inside the film depends on the viewing angle   C It vanishes, because the two reflections no longer overlap</a:t>
            </a:r>
          </a:p>
          <a:p>
            <a:pPr marL="0" indent="0">
              <a:buNone/>
            </a:pPr>
            <a:r>
              <a:rPr lang="en-GB" sz="1200" dirty="0"/>
              <a:t>[Figure] 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changes, because the light's path inside the film depends on the viewing angle. Follow the two accented rays. They can interfere at all because the second one makes an extra journey down through the film and back — and how long that journey is depends on how slanted the path through the film is. Straight on, the extra path is 2nt; obliquely it is less, so a shorter wavelength becomes the one that reinforces and the band shifts towards the blue. The film has not changed thickness. Only your line of sight has, and that is the argument, in one observation, that these colours are interference and not pigment.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vertical soap film drains until its top is extremely thin. The top appears…</a:t>
            </a:r>
          </a:p>
          <a:p>
            <a:pPr marL="0" indent="0">
              <a:buNone/>
            </a:pPr>
            <a:r>
              <a:rPr lang="en-GB" sz="1200" dirty="0"/>
              <a:t>[Figure] A vertical soap film seen face on, crossed by horizontal bands that crowd closer together towards the top, with the strip above a dashed line left blank and merely named. Beside it the same film is drawn in section as a wedge, thick at the bottom and thinning away to nothing at the top, with an arrow marked drains running downwards.</a:t>
            </a:r>
          </a:p>
          <a:p>
            <a:pPr marL="0" indent="0">
              <a:buNone/>
            </a:pPr>
            <a:r>
              <a:rPr lang="en-GB" sz="1200" dirty="0"/>
              <a:t>[Options] A Bright white   B Black   C Red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vertical soap film drains until its top is extremely thin. The top appears…</a:t>
            </a:r>
          </a:p>
          <a:p>
            <a:pPr marL="0" indent="0">
              <a:buNone/>
            </a:pPr>
            <a:r>
              <a:rPr lang="en-GB" sz="1200" dirty="0"/>
              <a:t>[Option by option] A: Bright white comes from thinking that a very thin film reflects every colour equally, so they all come back together as white. Every colour IS treated alike as t → 0 — but they are treated alike by cancelling, not by reinforcing.  B: Correct. With t → 0 the two paths are the same length, so only the half-cycle flip at the top surface is left, and that flip cancels every wavelength at once. No reflection at all: black.  C: Red is the longest visible wavelength and so the last one a thinning film can still reinforce, which is why a straw or reddish band really does appear a little way down from the top. But right at the top, where the film is a few nanometres thick, no wavelength reinforces — it is past red and out the other side.</a:t>
            </a:r>
          </a:p>
          <a:p>
            <a:pPr marL="0" indent="0">
              <a:buNone/>
            </a:pPr>
            <a:r>
              <a:rPr lang="en-GB" sz="1200" dirty="0"/>
              <a:t>[Answer] B — Black</a:t>
            </a:r>
          </a:p>
          <a:p>
            <a:pPr marL="0" indent="0">
              <a:buNone/>
            </a:pPr>
            <a:r>
              <a:rPr lang="en-GB" sz="1200" dirty="0"/>
              <a:t>[Why] As t → 0 only the phase flip remains: the two reflections cancel for every wavelength — no reflection at all.</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soap film (n = 1.33) reflects green (530 nm) most strongly at near-normal incidence. Find its two thinnest possible thicknesses.</a:t>
            </a:r>
          </a:p>
          <a:p>
            <a:pPr marL="0" indent="0">
              <a:buNone/>
            </a:pPr>
            <a:r>
              <a:rPr lang="en-GB" sz="1200" dirty="0"/>
              <a:t>[Answer] ≈ 100 nm or ≈ 300 nm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Bright (one phase flip): 2nt = (m + ½)λ.</a:t>
            </a:r>
          </a:p>
          <a:p>
            <a:pPr marL="0" indent="0">
              <a:buNone/>
            </a:pPr>
            <a:r>
              <a:rPr lang="en-GB" sz="1200" dirty="0"/>
              <a:t>[Step 2] m = 0: t = λ/4n = 530 ÷ 5.32 ≈ 100 nm.</a:t>
            </a:r>
          </a:p>
          <a:p>
            <a:pPr marL="0" indent="0">
              <a:buNone/>
            </a:pPr>
            <a:r>
              <a:rPr lang="en-GB" sz="1200" dirty="0"/>
              <a:t>[Step 3] m = 1: t = 3λ/4n ≈ 300 nm.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100 nm or ≈ 300 nm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anti-reflective MgF₂ coating (n = 1.38) on glass (n = 1.52) is a quarter-wave for 550 nm. Explain why BOTH reflections flip phase here, and what happens at 400 nm.</a:t>
            </a:r>
          </a:p>
          <a:p>
            <a:pPr marL="0" indent="0">
              <a:buNone/>
            </a:pPr>
            <a:r>
              <a:rPr lang="en-GB" sz="1200" dirty="0"/>
              <a:t>[Answer] Double phase-flip cancels; off-design wavelengths partially reflect, giving the purple sheen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Air→MgF₂ and MgF₂→glass are both low-to-high index: each reflection flips π, so the flips cancel and only the 2nt path difference matters — λ/4 coating gives λ/2 round trip → destructive.</a:t>
            </a:r>
          </a:p>
          <a:p>
            <a:pPr marL="0" indent="0">
              <a:buNone/>
            </a:pPr>
            <a:r>
              <a:rPr lang="en-GB" sz="1200" dirty="0"/>
              <a:t>[Step 2] At 400 nm the coating is no longer a quarter wave (2nt = 275 nm vs λ/2 = 200 nm needed).</a:t>
            </a:r>
          </a:p>
          <a:p>
            <a:pPr marL="0" indent="0">
              <a:buNone/>
            </a:pPr>
            <a:r>
              <a:rPr lang="en-GB" sz="1200" dirty="0"/>
              <a:t>[Step 3] Cancellation is partial; violet reflects more — why coated lenses glint purple.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soap bubble's rainbow — is it made the same way a prism's is? Both lay the colours of white light out in order, and neither of them has a speck of pigment anywhere in it.</a:t>
            </a:r>
          </a:p>
          <a:p>
            <a:pPr marL="0" indent="0">
              <a:buNone/>
            </a:pPr>
            <a:r>
              <a:rPr lang="en-GB" sz="1200" dirty="0"/>
              <a:t>[Answer] No. A prism sorts colours by angle and its spectrum sits still. A bubble's colours come from two reflections — one off the front of the film, one off the back — arriving out of step, so that some wavelengths cancel and others reinforce. Which colour wins depends on the film's thickness and on the angle you are looking through it at, which is why the colours crawl about as the bubble wobbles and drains. No dye has ever done that.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Double phase-flip cancels; off-design wavelengths partially reflect, giving the purple sheen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https://giophysics.com/chapter-26/presentation/?lesson=thinFilm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Thin-film interference is the reinforcement or cancellation of light reflected from the two surfaces of a very thin transparent layer.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oil film on wet asphalt shows bands of colour: each thickness reinforces a different wavelength.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wave reflected from the film's bottom surface travels an extra distance ≈ 2t inside the film. Add a half-wavelength phase flip whenever light reflects off a denser medium, and the interference condition selects which colours reinforce for each thickness — soap-bubble swirls, oil-slick rainbows, and anti-reflective coatings.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White light contains all wavelengths; a given thickness reinforces some and cancels others, so the film wears the surviving mixture as colour.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film of varying thickness shows contour lines of equal thickness — the swirling bands on a draining soap bubble, black where it thins to nothing.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quarter-wave coating (t = λ/4n) makes the two reflections cancel — camera lenses and glasses transmit more and glare less.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6/presentation/?lesson=thinFil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uperposition-interference/" TargetMode="External"/><Relationship Id="rId4" Type="http://schemas.openxmlformats.org/officeDocument/2006/relationships/hyperlink" Target="https://giophysics.com/chapter-25/refraction-snell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6/presentation/?lesson=thinFil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6/presentation/?lesson=thinFil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6/optics-calculus/" TargetMode="External"/><Relationship Id="rId4" Type="http://schemas.openxmlformats.org/officeDocument/2006/relationships/hyperlink" Target="https://giophysics.com/chapter-26/thin-film-interference/" TargetMode="External"/><Relationship Id="rId5" Type="http://schemas.openxmlformats.org/officeDocument/2006/relationships/hyperlink" Target="https://giophysics.com/chapter-26/presentation/?lesson=thinFilm" TargetMode="External"/><Relationship Id="rId6" Type="http://schemas.openxmlformats.org/officeDocument/2006/relationships/hyperlink" Target="https://giophysics.com/chapter-26/" TargetMode="External"/><Relationship Id="rId7" Type="http://schemas.openxmlformats.org/officeDocument/2006/relationships/hyperlink" Target="https://giophysics.com/downloads/26-5-thin-film-interferenc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17 · Optics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Colours from soap and oil</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Thin-Film Interference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Light reflecting off the top and bottom of a soap film travels slightly different paths. The two reflections interfere — and because the condition depends on wavelength, films shimmer with colour.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Optics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https://giophysics.com/chapter-26/thin-film-interference/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Path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 2nt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 = thickness, n = film's index</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lower reflection crosses the film twice; inside the film wavelengths shrink by n, so the film's optical thickness is 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Phase flip on reflection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π shift at denser boundary</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Air→film: flip. Film→air: none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Reflecting off a slower medium flips the wave half a cycle — it swaps the constructive and destructive conditions.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Soap film (one flip)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2nt = (m + ½)λ bright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2nt = mλ dark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one phase flip, an extra half wavelength is built in: very thin films go dark, and each colour brightens at its own thickness.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reflections, one of them flipped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 descr="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colours are not pigment — they are pure interference. Change the viewing angle or the thickness and the colours move, which no dye ever does.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does an extremely thin soap film (t → 0) look black in reflection?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does an extremely thin soap film (t → 0) look black in reflection?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the phase flip at the top surface remains.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reflections cancel for every wavelength — no reflected light.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The half-cycle flip makes all colours cancel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Design the thinnest MgF₂ coating (n = 1.38) to suppress reflection of 550 nm light on glass.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Design the thinnest MgF₂ coating (n = 1.38) to suppress reflection of 550 nm light on glass.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Quarter-wave condition: t = λ/(4n).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550 × 10⁻⁹ ÷ (4 × 1.38).</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1.0 × 10⁻⁷ m — about 100 nm.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Interference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Refractive index</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100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are watching one coloured band on the film and you tilt your head so that you view it more obliquely. What happens to that band's colour?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the colour belongs to the film at that thickness</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changes, because the light's path inside the film depends on the viewing angle</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vanishes, because the two reflections no longer overlap</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 descr="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section through a soap film of index 1.33 with air above and below, drawn far thicker than life. One ray arrives from the upper left; part of it reflects straight off the top surface and is annotated as flipping half a cycle, and part crosses the film, reflects off the bottom surface with no flip, and leaves the top again on a path parallel to the first reflection.</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changes, because the light's path inside the film depends on the viewing angle</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Follow the two accented rays. They can interfere at all because the second one makes an extra journey down through the film and back — and how long that journey is depends on how slanted the path through the film is. Straight on, the extra path is 2nt; obliquely it is less, so a shorter wavelength becomes the one that reinforces and the band shifts towards the blue. The film has not changed thickness. Only your line of sight has, and that is the argument, in one observation, that these colours are interference and not pigment.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vertical soap film drains until its top is extremely thin. The top appears…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Bright white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Black</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Red</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vertical soap film seen face on, crossed by horizontal bands that crowd closer together towards the top, with the strip above a dashed line left blank and merely named. Beside it the same film is drawn in section as a wedge, thick at the bottom and thinning away to nothing at the top, with an arrow marked drains running downwards." descr="A vertical soap film seen face on, crossed by horizontal bands that crowd closer together towards the top, with the strip above a dashed line left blank and merely named. Beside it the same film is drawn in section as a wedge, thick at the bottom and thinning away to nothing at the top, with an arrow marked drains running downwards."/>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vertical soap film seen face on, crossed by horizontal bands that crowd closer together towards the top, with the strip above a dashed line left blank and merely named. Beside it the same film is drawn in section as a wedge, thick at the bottom and thinning away to nothing at the top, with an arrow marked drains running downwards.</a:t>
            </a:r>
          </a:p>
        </p:txBody>
      </p:sp>
      <p:sp>
        <p:nvSpPr>
          <p:cNvPr id="16"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Black</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As t → 0 only the phase flip remains: the two reflections cancel for every wavelength — no reflection at all.</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Bright white comes from thinking that a very thin film reflects every colour equally, so they all come back together as white. Every colour IS treated alike as t → 0 — but they are treated alike by cancelling, not by reinforcing.</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With t → 0 the two paths are the same length, so only the half-cycle flip at the top surface is left, and that flip cancels every wavelength at once. No reflection at all: black.</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Red is the longest visible wavelength and so the last one a thinning film can still reinforce, which is why a straw or reddish band really does appear a little way down from the top. But right at the top, where the film is a few nanometres thick, no wavelength reinforces — it is past red and out the other side.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soap film (n = 1.33) reflects green (530 nm) most strongly at near-normal incidence. Find its two thinnest possible thicknesses.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soap film (n = 1.33) reflects green (530 nm) most strongly at near-normal incidence. Find its two thinnest possible thicknesses.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Bright (one phase flip): 2nt = (m + ½)λ.</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0: t = λ/4n = 530 ÷ 5.32 ≈ 100 nm.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1: t = 3λ/4n ≈ 300 nm.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100 nm or ≈ 300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anti-reflective MgF₂ coating (n = 1.38) on glass (n = 1.52) is a quarter-wave for 550 nm. Explain why BOTH reflections flip phase here, and what happens at 400 nm.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anti-reflective MgF₂ coating (n = 1.38) on glass (n = 1.52) is a quarter-wave for 550 nm. Explain why BOTH reflections flip phase here, and what happens at 400 nm.</a:t>
            </a:r>
          </a:p>
        </p:txBody>
      </p:sp>
      <p:sp>
        <p:nvSpPr>
          <p:cNvPr id="9" name="step-number"/>
          <p:cNvSpPr txBox="1"/>
          <p:nvPr/>
        </p:nvSpPr>
        <p:spPr>
          <a:xfrm>
            <a:off x="558800" y="3356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Air→MgF₂ and MgF₂→glass are both low-to-high index: each reflection flips π, so the flips cancel and only the 2nt path difference matters — λ/4 coating gives λ/2 round trip → destructive.</a:t>
            </a:r>
          </a:p>
        </p:txBody>
      </p:sp>
      <p:sp>
        <p:nvSpPr>
          <p:cNvPr id="11" name="step-number"/>
          <p:cNvSpPr txBox="1"/>
          <p:nvPr/>
        </p:nvSpPr>
        <p:spPr>
          <a:xfrm>
            <a:off x="558800" y="3941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41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400 nm the coating is no longer a quarter wave (2nt = 275 nm vs λ/2 = 200 nm needed).</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Cancellation is partial; violet reflects more — why coated lenses glint purple.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soap bubble's rainbow — is it made the same way a prism's 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lay the colours of white light out in order, and neither of them has a speck of pigment anywhere in it.</a:t>
            </a:r>
          </a:p>
        </p:txBody>
      </p:sp>
      <p:sp>
        <p:nvSpPr>
          <p:cNvPr id="7" name="text"/>
          <p:cNvSpPr txBox="1"/>
          <p:nvPr/>
        </p:nvSpPr>
        <p:spPr>
          <a:xfrm>
            <a:off x="558800" y="33404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4808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 prism sorts colours by angle and its spectrum sits still. A bubble's colours come from two reflections — one off the front of the film, one off the back — arriving out of step, so that some wavelengths cancel and others reinforce. Which colour wins depends on the film's thickness and on the angle you are looking through it at, which is why the colours crawl about as the bubble wobbles and drains. No dye has ever done that.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Double phase-flip cancels; off-design wavelengths partially reflect, giving the purple sheen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THIN-FILM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Thin-Film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OPTICS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17.6 Optics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https://giophysics.com/chapter-26/optics-calculus/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https://giophysics.com/chapter-26/thin-film-interference/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https://giophysics.com/chapter-26/presentation/?lesson=thinFilm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Optics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https://giophysics.com/downloads/26-5-thin-film-interference.pdf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Thin-film interference is the reinforcement or cancellation of light reflected from the two surfaces of a very thin transparent layer.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oil film on wet asphalt shows bands of colour: each thickness reinforces a different wavelength.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Colours from soap and oil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wave reflected from the film's bottom surface travels an extra distance ≈ 2t inside the film. Add a half-wavelength phase flip whenever light reflects off a denser medium, and the interference condition selects which colours reinforce for each thickness — soap-bubble swirls, oil-slick rainbows, and anti-reflective coatings.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colours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White light contains all wavelengths; a given thickness reinforces some and cancels others, so the film wears the surviving mixture as colour.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Wedge fringes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film of varying thickness shows contour lines of equal thickness — the swirling bands on a draining soap bubble, black where it thins to nothing.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Anti-reflection coatings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quarter-wave coating (t = λ/4n) makes the two reflections cancel — camera lenses and glasses transmit more and glare less.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THIN-FILM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Thin-Film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Optics — Thin-Film Interference</dc:title>
  <dc:subject>Optics</dc:subject>
  <dc:creator>GioPhysics</dc:creator>
  <cp:keywords>lesson, Optics, chapter-26,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