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Magnetism — Advanced Magnetic Fields. Lesson 6 of 6.</a:t>
            </a:r>
          </a:p>
          <a:p>
            <a:pPr marL="0" indent="0">
              <a:buNone/>
            </a:pPr>
            <a:r>
              <a:rPr lang="en-GB" sz="1200" dirty="0"/>
              <a:t>[Intro] Biot–Savart and Ampère condense the field-making rules into two workhorse results — μ₀I/2πr and μ₀nI — and the Hall effect turns any conductor into a probe that reads B directly.</a:t>
            </a:r>
          </a:p>
          <a:p>
            <a:pPr marL="0" indent="0">
              <a:buNone/>
            </a:pPr>
            <a:r>
              <a:rPr lang="en-GB" sz="1200" dirty="0"/>
              <a:t>[Source] https://giophysics.com/chapter-27/advanced-magnetic-fields/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Ampère’s law: ΣB·ΔL = μ₀I_enc</a:t>
            </a:r>
          </a:p>
          <a:p>
            <a:pPr marL="0" indent="0">
              <a:buNone/>
            </a:pPr>
            <a:r>
              <a:rPr lang="en-GB" sz="1200" dirty="0"/>
              <a:t>[In plain English] Walk any closed loop adding up B along your path — the total is fixed by the current threading the loop, just as Gauss’s flux is fixed by enclosed charge.</a:t>
            </a:r>
          </a:p>
          <a:p>
            <a:pPr marL="0" indent="0">
              <a:buNone/>
            </a:pPr>
            <a:r>
              <a:rPr lang="en-GB" sz="1200" dirty="0"/>
              <a:t>[Note] Around any closed loop; μ₀ = 4π × 10⁻⁷ T·m/A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Wire &amp; solenoid: B = μ₀I/2πr, B = μ₀nI</a:t>
            </a:r>
          </a:p>
          <a:p>
            <a:pPr marL="0" indent="0">
              <a:buNone/>
            </a:pPr>
            <a:r>
              <a:rPr lang="en-GB" sz="1200" dirty="0"/>
              <a:t>[In plain English] The two standard results drop straight out of Ampère loops chosen to match the symmetry — no element-by-element integration needed.</a:t>
            </a:r>
          </a:p>
          <a:p>
            <a:pPr marL="0" indent="0">
              <a:buNone/>
            </a:pPr>
            <a:r>
              <a:rPr lang="en-GB" sz="1200" dirty="0"/>
              <a:t>[Note] A circular loop round the wire; a rectangle through the coil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Hall voltage: V_H = BI/nqt</a:t>
            </a:r>
          </a:p>
          <a:p>
            <a:pPr marL="0" indent="0">
              <a:buNone/>
            </a:pPr>
            <a:r>
              <a:rPr lang="en-GB" sz="1200" dirty="0"/>
              <a:t>[In plain English] The field pushes moving carriers to one edge of the strip until the built-up voltage balances the push — fewer carriers per cubic metre means a bigger voltage.</a:t>
            </a:r>
          </a:p>
          <a:p>
            <a:pPr marL="0" indent="0">
              <a:buNone/>
            </a:pPr>
            <a:r>
              <a:rPr lang="en-GB" sz="1200" dirty="0"/>
              <a:t>[Note] n = carrier density, t = strip thickness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Velocity selector: v = E/B</a:t>
            </a:r>
          </a:p>
          <a:p>
            <a:pPr marL="0" indent="0">
              <a:buNone/>
            </a:pPr>
            <a:r>
              <a:rPr lang="en-GB" sz="1200" dirty="0"/>
              <a:t>[In plain English] Set an electric force against the magnetic one: qE = qvB balances at exactly v = E/B, whatever the particle’s charge or mass.</a:t>
            </a:r>
          </a:p>
          <a:p>
            <a:pPr marL="0" indent="0">
              <a:buNone/>
            </a:pPr>
            <a:r>
              <a:rPr lang="en-GB" sz="1200" dirty="0"/>
              <a:t>[Note] Crossed fields; independent of q and m</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flat rectangular strip carrying a current in at the left and out at the right, with crosses across its face showing a magnetic field going into the page. A voltmeter is wired from the top edge of the strip to the bottom edge — across the width, at right angles to the current — and the strip's thickness is noted as running into the page. Neither edge is marked as charged.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better conductor does not give a bigger Hall voltage — it gives a smaller one. V_H ∝ 1/n, and copper carries ~10⁷ times more carriers per cubic metre than a doped semiconductor, so Hall probes are made from semiconductors, not metals.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Use Ampère's law to find the field 5.0 cm from a long straight wire carrying 12 A.</a:t>
            </a:r>
          </a:p>
          <a:p>
            <a:pPr marL="0" indent="0">
              <a:buNone/>
            </a:pPr>
            <a:r>
              <a:rPr lang="en-GB" sz="1200" dirty="0"/>
              <a:t>[Answer] B = 4.8 × 10⁻⁵ T, circling the wire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Choose a circular loop of radius r round the wire: B is constant along it, so B(2πr) = μ₀I.</a:t>
            </a:r>
          </a:p>
          <a:p>
            <a:pPr marL="0" indent="0">
              <a:buNone/>
            </a:pPr>
            <a:r>
              <a:rPr lang="en-GB" sz="1200" dirty="0"/>
              <a:t>[Step 2] B = μ₀I/2πr = 2 × 10⁻⁷ × 12 ÷ 0.050 = 4.8 × 10⁻⁵ T.</a:t>
            </a:r>
          </a:p>
          <a:p>
            <a:pPr marL="0" indent="0">
              <a:buNone/>
            </a:pPr>
            <a:r>
              <a:rPr lang="en-GB" sz="1200" dirty="0"/>
              <a:t>[Step 3] Comparable to Earth's ≈ 5 × 10⁻⁵ T — enough to swing a compass.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B = 4.8 × 10⁻⁵ T, circling the wire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solenoid 0.25 m long has 500 turns and carries 3.0 A. Use an Ampère rectangle to find the field inside.</a:t>
            </a:r>
          </a:p>
          <a:p>
            <a:pPr marL="0" indent="0">
              <a:buNone/>
            </a:pPr>
            <a:r>
              <a:rPr lang="en-GB" sz="1200" dirty="0"/>
              <a:t>[Answer] B ≈ 7.5 mT along the axis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Currents make fields; Force on moving charges; Magnetism calculus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Take a rectangle with one leg of length L inside, parallel to the axis: only that leg contributes, so BL = μ₀NI for the N turns threading it.</a:t>
            </a:r>
          </a:p>
          <a:p>
            <a:pPr marL="0" indent="0">
              <a:buNone/>
            </a:pPr>
            <a:r>
              <a:rPr lang="en-GB" sz="1200" dirty="0"/>
              <a:t>[Step 2] B = μ₀nI with n = 500 ÷ 0.25 = 2000 turns/m.</a:t>
            </a:r>
          </a:p>
          <a:p>
            <a:pPr marL="0" indent="0">
              <a:buNone/>
            </a:pPr>
            <a:r>
              <a:rPr lang="en-GB" sz="1200" dirty="0"/>
              <a:t>[Step 3] B = 4π × 10⁻⁷ × 2000 × 3.0 ≈ 7.5 × 10⁻³ T — uniform across the interior.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B ≈ 7.5 mT along the axis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thickness stayed in millimetres. t must be in metres, and 0.10 mm is 1.0 × 10⁻⁴ m — a factor of a thousand, which turns a comfortable 16 V reading into a 16 mV one and quietly destroys the argument for using a semiconductor at all.</a:t>
            </a:r>
          </a:p>
          <a:p>
            <a:pPr marL="0" indent="0">
              <a:buNone/>
            </a:pPr>
            <a:r>
              <a:rPr lang="en-GB" sz="1200" dirty="0"/>
              <a:t>[It should say] The strip is 0.10 mm = 1.0 × 10⁻⁴ m thick, so nqt = 1.0 × 10²² × 1.6 × 10⁻¹⁹ × 1.0 × 10⁻⁴ = 0.16</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beam containing ions of many different speeds, charges and masses is fired in at the left slit. Which of them come out of the right-hand slit?</a:t>
            </a:r>
          </a:p>
          <a:p>
            <a:pPr marL="0" indent="0">
              <a:buNone/>
            </a:pPr>
            <a:r>
              <a:rPr lang="en-GB" sz="1200" dirty="0"/>
              <a:t>[Options] A Only ions with one particular speed, whatever their charge or mass   B Only the positively charged ones — the negatives are pulled out of the beam   C Only the lightest ions, since heavy ones are deflected least</a:t>
            </a:r>
          </a:p>
          <a:p>
            <a:pPr marL="0" indent="0">
              <a:buNone/>
            </a:pPr>
            <a:r>
              <a:rPr lang="en-GB" sz="1200" dirty="0"/>
              <a:t>[Figure] Two horizontal metal plates, the upper marked plus and the lower minus, with three arrows pointing down the gap for the electric field and crosses between them for a magnetic field into the page. A slit at the left admits a beam of ions of assorted speeds, charges and masses; a second slit sits at the right. No path is drawn across the gap.</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Only ions with one particular speed, whatever their charge or mass. In the picture the electric force qE acts one way and the magnetic force qvB acts the other. Both carry the same q, so it cancels the moment you set them equal: qE = qvB gives v = E/B and nothing else. Mass never entered, so it cannot matter either.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a velocity selector, which particles pass through undeflected?</a:t>
            </a:r>
          </a:p>
          <a:p>
            <a:pPr marL="0" indent="0">
              <a:buNone/>
            </a:pPr>
            <a:r>
              <a:rPr lang="en-GB" sz="1200" dirty="0"/>
              <a:t>[Figure] Two horizontal metal plates, the upper marked plus and the lower minus, with three arrows pointing down the gap for the electric field and crosses between them for a magnetic field into the page. A slit at the left admits a beam of ions of assorted speeds, charges and masses; a second slit sits at the right. No path is drawn across the gap.</a:t>
            </a:r>
          </a:p>
          <a:p>
            <a:pPr marL="0" indent="0">
              <a:buNone/>
            </a:pPr>
            <a:r>
              <a:rPr lang="en-GB" sz="1200" dirty="0"/>
              <a:t>[Options] A Only those with speed v = E/B, whatever their charge or mass   B Only the positively charged ones   C Only the lightest particles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a velocity selector, which particles pass through undeflected?</a:t>
            </a:r>
          </a:p>
          <a:p>
            <a:pPr marL="0" indent="0">
              <a:buNone/>
            </a:pPr>
            <a:r>
              <a:rPr lang="en-GB" sz="1200" dirty="0"/>
              <a:t>[Option by option] A: Correct. Both opposing forces are proportional to the charge, so q cancels and mass never appears — the balance qE = qvB fixes the speed alone, at v = E/B.  B: Reasonable-sounding, because reversing the charge does reverse both forces — which is exactly why it changes nothing. Flip the sign and both forces flip together, so they still cancel at the same speed.  C: This confuses the selector with the analyser that usually follows it. Mass decides the radius of the curve in a field-only region (r = mv/qB), but here the two forces balance without mass appearing at all.</a:t>
            </a:r>
          </a:p>
          <a:p>
            <a:pPr marL="0" indent="0">
              <a:buNone/>
            </a:pPr>
            <a:r>
              <a:rPr lang="en-GB" sz="1200" dirty="0"/>
              <a:t>[Answer] A — Only those with speed v = E/B, whatever their charge or mass</a:t>
            </a:r>
          </a:p>
          <a:p>
            <a:pPr marL="0" indent="0">
              <a:buNone/>
            </a:pPr>
            <a:r>
              <a:rPr lang="en-GB" sz="1200" dirty="0"/>
              <a:t>[Why] Both forces scale with q, so charge and mass cancel: qE = qvB selects speed alone, v = E/B.</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strip 0.10 mm thick carries 5.0 A across a 0.50 T field. Find the Hall voltage for copper (n = 8.5 × 10²⁸ m⁻³) and for a doped semiconductor (n = 1.0 × 10²² m⁻³).</a:t>
            </a:r>
          </a:p>
          <a:p>
            <a:pPr marL="0" indent="0">
              <a:buNone/>
            </a:pPr>
            <a:r>
              <a:rPr lang="en-GB" sz="1200" dirty="0"/>
              <a:t>[Answer] ≈ 1.8 μV in copper; ≈ 16 V in the semiconductor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V_H = BI/nqt with q = 1.6 × 10⁻¹⁹ C and t = 1.0 × 10⁻⁴ m.</a:t>
            </a:r>
          </a:p>
          <a:p>
            <a:pPr marL="0" indent="0">
              <a:buNone/>
            </a:pPr>
            <a:r>
              <a:rPr lang="en-GB" sz="1200" dirty="0"/>
              <a:t>[Step 2] Copper: V_H = 0.50 × 5.0 ÷ (8.5 × 10²⁸ × 1.6 × 10⁻¹⁹ × 1.0 × 10⁻⁴) ≈ 1.8 × 10⁻⁶ V — under two microvolts.</a:t>
            </a:r>
          </a:p>
          <a:p>
            <a:pPr marL="0" indent="0">
              <a:buNone/>
            </a:pPr>
            <a:r>
              <a:rPr lang="en-GB" sz="1200" dirty="0"/>
              <a:t>[Step 3] Semiconductor: V_H = 2.5 ÷ (1.0 × 10²² × 1.6 × 10⁻¹⁹ × 1.0 × 10⁻⁴) ≈ 16 V — about 10⁷ times larger, which is why probes are semiconductors.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1.8 μV in copper; ≈ 16 V in the semiconductor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Hall probes are made from doped semiconductors, not from copper. Copper is a far better conductor — so why is it the wrong material? A Hall probe is a thin strip you slide between magnet poles to read the flux density straight off a meter. The physics works in any conductor at all.</a:t>
            </a:r>
          </a:p>
          <a:p>
            <a:pPr marL="0" indent="0">
              <a:buNone/>
            </a:pPr>
            <a:r>
              <a:rPr lang="en-GB" sz="1200" dirty="0"/>
              <a:t>[Answer] Because V_H = BI/nqt, and n — the number of charge carriers per cubic metre — is on the bottom. Copper's great virtue is having about 10⁷ times more carriers than a doped semiconductor, and every one of them shrinks the Hall voltage. Copper's few microvolts are unreadable; the semiconductor's volts are not.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 velocity selector, plates 1.0 cm apart hold 2.0 kV across them while B = 0.40 T fills the gap. Find the selected speed, then the path radius when the emerging singly charged ions (m = 6.6 × 10⁻²⁶ kg) enter a field-only region at 0.40 T.</a:t>
            </a:r>
          </a:p>
          <a:p>
            <a:pPr marL="0" indent="0">
              <a:buNone/>
            </a:pPr>
            <a:r>
              <a:rPr lang="en-GB" sz="1200" dirty="0"/>
              <a:t>[Answer] v = 5.0 × 10⁵ m/s; r ≈ 0.52 m</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V/d = 2000 ÷ 0.010 = 2.0 × 10⁵ V/m; selected speed v = E/B = 2.0 × 10⁵ ÷ 0.40 = 5.0 × 10⁵ m/s.</a:t>
            </a:r>
          </a:p>
          <a:p>
            <a:pPr marL="0" indent="0">
              <a:buNone/>
            </a:pPr>
            <a:r>
              <a:rPr lang="en-GB" sz="1200" dirty="0"/>
              <a:t>[Step 2] Any faster and the magnetic force wins, any slower and the electric force wins — only v = E/B passes straight.</a:t>
            </a:r>
          </a:p>
          <a:p>
            <a:pPr marL="0" indent="0">
              <a:buNone/>
            </a:pPr>
            <a:r>
              <a:rPr lang="en-GB" sz="1200" dirty="0"/>
              <a:t>[Step 3] In the analysing field: r = mv/qB = 6.6 × 10⁻²⁶ × 5.0 × 10⁵ ÷ (1.6 × 10⁻¹⁹ × 0.40) ≈ 0.52 m — a velocity selector feeding a mass spectrometer.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5.0 × 10⁵ m/s; r ≈ 0.52 m</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https://giophysics.com/chapter-27/presentation/?lesson=advanced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Ampère’s law states that the field summed around a closed loop equals μ₀ times the enclosed current; the Hall voltage V_H = BI/nqt is the sideways voltage a field produces across a current-carrying strip.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Hall probe held between magnet poles reads the flux density directly: the field pushes the strip’s charge carriers sideways until the measured Hall voltage balances the push.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Ampère’s law is the shortcut form of Biot–Savart: around any closed loop, the summed B·dL equals μ₀ times the current threading it. A circular loop round a wire hands back B = μ₀I/2πr; a rectangle through a solenoid gives B = μ₀nI. Superpose wire fields and parallel currents attract with F/L = μ₀I₁I₂/2πd — the force that once defined the ampere. Inside a current-carrying strip, the same magnetic force pushes charge carriers sideways until a Hall voltage V_H = BI/nqt balances it, and crossed E and B fields pass only particles with v = E/B.</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Biot–Savart sums every current element; Ampère jumps straight to the answer when symmetry lets B stay constant along a loop. Round a wire, B × 2πr = μ₀I; through a solenoid, only the inside leg of a rectangle contributes, so BL = μ₀NI and B = μ₀nI.</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Each wire sits in the other’s field, so F/L = μ₀I₁I₂/2πd — same-direction currents attract, opposite repel. This measurable force defined the ampere, and a current balance still uses it to measure flux density: weigh the force on a known current and length, and B = F/IL.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Carriers drifting through a strip in a field are pushed sideways, charging one edge until the electric force balances: qE = qvB. With drift speed v = I/nqtw the voltage across the width is V_H = BI/nqt. Metals bury the effect under enormous n; semiconductor probes make it millivolt-sized and readable.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27/presentation/?lesson=advance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7/currents-magnetic-fields/" TargetMode="External"/><Relationship Id="rId4" Type="http://schemas.openxmlformats.org/officeDocument/2006/relationships/hyperlink" Target="https://giophysics.com/chapter-27/force-on-moving-charges/" TargetMode="External"/><Relationship Id="rId5" Type="http://schemas.openxmlformats.org/officeDocument/2006/relationships/hyperlink" Target="https://giophysics.com/chapter-27/magnetism-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27/presentation/?lesson=advanced"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hyperlink" Target="https://giophysics.com/chapter-27/presentation/?lesson=advanced"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27/advanced-magnetic-fields/" TargetMode="External"/><Relationship Id="rId4" Type="http://schemas.openxmlformats.org/officeDocument/2006/relationships/hyperlink" Target="https://giophysics.com/chapter-27/presentation/?lesson=advanced" TargetMode="External"/><Relationship Id="rId5" Type="http://schemas.openxmlformats.org/officeDocument/2006/relationships/hyperlink" Target="https://giophysics.com/chapter-27/" TargetMode="External"/><Relationship Id="rId6" Type="http://schemas.openxmlformats.org/officeDocument/2006/relationships/hyperlink" Target="https://giophysics.com/downloads/27-6-advanced-magnetic-field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18 ·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Ampère, Hall, and crossed fields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Advanced Magnetic Fields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Biot–Savart and Ampère condense the field-making rules into two workhorse results — μ₀I/2πr and μ₀nI — and the Hall effect turns any conductor into a probe that reads B directly.</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https://giophysics.com/chapter-27/advanced-magnetic-fields/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Ampère’s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ΣB·ΔL = μ₀I_enc</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Around any closed loop; μ₀ = 4π × 10⁻⁷ T·m/A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Walk any closed loop adding up B along your path — the total is fixed by the current threading the loop, just as Gauss’s flux is fixed by enclosed charge.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Wire &amp; solenoid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B = μ₀I/2πr, B = μ₀nI</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circular loop round the wire; a rectangle through the coil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two standard results drop straight out of Ampère loops chosen to match the symmetry — no element-by-element integration needed.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Hall voltage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V_H = BI/nqt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carrier density, t = strip thickness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 pushes moving carriers to one edge of the strip until the built-up voltage balances the push — fewer carriers per cubic metre means a bigger voltage.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Velocity selector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E/B</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Crossed fields; independent of q and 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 an electric force against the magnetic one: qE = qvB balances at exactly v = E/B, whatever the particle’s charge or mass.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Hall probe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A flat rectangular strip carrying a current in at the left and out at the right, with crosses across its face showing a magnetic field going into the page. A voltmeter is wired from the top edge of the strip to the bottom edge — across the width, at right angles to the current — and the strip's thickness is noted as running into the page. Neither edge is marked as charged." descr="A flat rectangular strip carrying a current in at the left and out at the right, with crosses across its face showing a magnetic field going into the page. A voltmeter is wired from the top edge of the strip to the bottom edge — across the width, at right angles to the current — and the strip's thickness is noted as running into the page. Neither edge is marked as charged."/>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flat rectangular strip carrying a current in at the left and out at the right, with crosses across its face showing a magnetic field going into the page. A voltmeter is wired from the top edge of the strip to the bottom edge — across the width, at right angles to the current — and the strip's thickness is noted as running into the page. Neither edge is marked as charged.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better conductor does not give a bigger Hall voltage — it gives a smaller one. V_H ∝ 1/n, and copper carries ~10⁷ times more carriers per cubic metre than a doped semiconductor, so Hall probes are made from semiconductors, not metals.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Use Ampère's law to find the field 5.0 cm from a long straight wire carrying 12 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Ampère's law to find the field 5.0 cm from a long straight wire carrying 12 A.</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Choose a circular loop of radius r round the wire: B is constant along it, so B(2πr) = μ₀I.</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μ₀I/2πr = 2 × 10⁻⁷ × 12 ÷ 0.050 = 4.8 × 10⁻⁵ T.</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Comparable to Earth's ≈ 5 × 10⁻⁵ T — enough to swing a compass.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B = 4.8 × 10⁻⁵ T, circling the wire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solenoid 0.25 m long has 500 turns and carries 3.0 A. Use an Ampère rectangle to find the field inside.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Currents make fields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https://giophysics.com/chapter-27/currents-magnetic-fields/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Force on moving charges</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https://giophysics.com/chapter-27/force-on-moving-charges/</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Magnetism calculus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https://giophysics.com/chapter-27/magnetism-calculus/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solenoid 0.25 m long has 500 turns and carries 3.0 A. Use an Ampère rectangle to find the field inside.</a:t>
            </a:r>
          </a:p>
        </p:txBody>
      </p:sp>
      <p:sp>
        <p:nvSpPr>
          <p:cNvPr id="9" name="step-number"/>
          <p:cNvSpPr txBox="1"/>
          <p:nvPr/>
        </p:nvSpPr>
        <p:spPr>
          <a:xfrm>
            <a:off x="558800" y="32292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Take a rectangle with one leg of length L inside, parallel to the axis: only that leg contributes, so BL = μ₀NI for the N turns threading it.</a:t>
            </a:r>
          </a:p>
        </p:txBody>
      </p:sp>
      <p:sp>
        <p:nvSpPr>
          <p:cNvPr id="11" name="step-number"/>
          <p:cNvSpPr txBox="1"/>
          <p:nvPr/>
        </p:nvSpPr>
        <p:spPr>
          <a:xfrm>
            <a:off x="558800" y="38146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146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μ₀nI with n = 500 ÷ 0.25 = 2000 turns/m.</a:t>
            </a:r>
          </a:p>
        </p:txBody>
      </p:sp>
      <p:sp>
        <p:nvSpPr>
          <p:cNvPr id="13" name="step-number"/>
          <p:cNvSpPr txBox="1"/>
          <p:nvPr/>
        </p:nvSpPr>
        <p:spPr>
          <a:xfrm>
            <a:off x="558800" y="4208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08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4π × 10⁻⁷ × 2000 × 3.0 ≈ 7.5 × 10⁻³ T — uniform across the interior.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B ≈ 7.5 mT along the axis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V_H = BI/nqt, with B = 0.50 T, I = 5.0 A and q = 1.6 × 10⁻¹⁹ C</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the doped semiconductor, n = 1.0 × 10²² m⁻³</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strip is 0.10 mm thick, so nqt = 1.0 × 10²² × 1.6 × 10⁻¹⁹ × 0.10 = 160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V_H = 2.5 ÷ 160 = 0.016 V, about 16 mV</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thickness stayed in millimetres. t must be in metres, and 0.10 mm is 1.0 × 10⁻⁴ m — a factor of a thousand, which turns a comfortable 16 V reading into a 16 mV one and quietly destroys the argument for using a semiconductor at all.</a:t>
            </a:r>
          </a:p>
        </p:txBody>
      </p:sp>
      <p:sp>
        <p:nvSpPr>
          <p:cNvPr id="16" name="text"/>
          <p:cNvSpPr txBox="1"/>
          <p:nvPr/>
        </p:nvSpPr>
        <p:spPr>
          <a:xfrm>
            <a:off x="558800" y="42259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43357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The strip is 0.10 mm = 1.0 × 10⁻⁴ m thick, so nqt = 1.0 × 10²² × 1.6 × 10⁻¹⁹ × 1.0 × 10⁻⁴ = 0.16</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beam containing ions of many different speeds, charges and masses is fired in at the left slit. Which of them come out of the right-hand slit?</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Only ions with one particular speed, whatever their charge or mass</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Only the positively charged ones — the negatives are pulled out of the beam</a:t>
            </a:r>
          </a:p>
        </p:txBody>
      </p:sp>
      <p:sp>
        <p:nvSpPr>
          <p:cNvPr id="9" name="text"/>
          <p:cNvSpPr txBox="1"/>
          <p:nvPr/>
        </p:nvSpPr>
        <p:spPr>
          <a:xfrm>
            <a:off x="558800" y="40398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Only the lightest ions, since heavy ones are deflected least</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Two horizontal metal plates, the upper marked plus and the lower minus, with three arrows pointing down the gap for the electric field and crosses between them for a magnetic field into the page. A slit at the left admits a beam of ions of assorted speeds, charges and masses; a second slit sits at the right. No path is drawn across the gap." descr="Two horizontal metal plates, the upper marked plus and the lower minus, with three arrows pointing down the gap for the electric field and crosses between them for a magnetic field into the page. A slit at the left admits a beam of ions of assorted speeds, charges and masses; a second slit sits at the right. No path is drawn across the gap."/>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horizontal metal plates, the upper marked plus and the lower minus, with three arrows pointing down the gap for the electric field and crosses between them for a magnetic field into the page. A slit at the left admits a beam of ions of assorted speeds, charges and masses; a second slit sits at the right. No path is drawn across the gap.</a:t>
            </a:r>
          </a:p>
        </p:txBody>
      </p:sp>
      <p:sp>
        <p:nvSpPr>
          <p:cNvPr id="13" name="text"/>
          <p:cNvSpPr txBox="1"/>
          <p:nvPr/>
        </p:nvSpPr>
        <p:spPr>
          <a:xfrm>
            <a:off x="7010400" y="578104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Only ions with one particular speed, whatever their charge or mass</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In the picture the electric force qE acts one way and the magnetic force qvB acts the other. Both carry the same q, so it cancels the moment you set them equal: qE = qvB gives v = E/B and nothing else. Mass never entered, so it cannot matter either.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a velocity selector, which particles pass through undeflected?</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those with speed v = E/B, whatever their charge or mass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the positively charged ones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the lightest particles</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Two horizontal metal plates, the upper marked plus and the lower minus, with three arrows pointing down the gap for the electric field and crosses between them for a magnetic field into the page. A slit at the left admits a beam of ions of assorted speeds, charges and masses; a second slit sits at the right. No path is drawn across the gap." descr="Two horizontal metal plates, the upper marked plus and the lower minus, with three arrows pointing down the gap for the electric field and crosses between them for a magnetic field into the page. A slit at the left admits a beam of ions of assorted speeds, charges and masses; a second slit sits at the right. No path is drawn across the gap."/>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horizontal metal plates, the upper marked plus and the lower minus, with three arrows pointing down the gap for the electric field and crosses between them for a magnetic field into the page. A slit at the left admits a beam of ions of assorted speeds, charges and masses; a second slit sits at the right. No path is drawn across the gap.</a:t>
            </a:r>
          </a:p>
        </p:txBody>
      </p:sp>
      <p:sp>
        <p:nvSpPr>
          <p:cNvPr id="16" name="text"/>
          <p:cNvSpPr txBox="1"/>
          <p:nvPr/>
        </p:nvSpPr>
        <p:spPr>
          <a:xfrm>
            <a:off x="7010400" y="578104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Only those with speed v = E/B, whatever their charge or mass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Both forces scale with q, so charge and mass cancel: qE = qvB selects speed alone, v = E/B.</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Both opposing forces are proportional to the charge, so q cancels and mass never appears — the balance qE = qvB fixes the speed alone, at v = E/B.</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Reasonable-sounding, because reversing the charge does reverse both forces — which is exactly why it changes nothing. Flip the sign and both forces flip together, so they still cancel at the same speed.</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confuses the selector with the analyser that usually follows it. Mass decides the radius of the curve in a field-only region (r = mv/qB), but here the two forces balance without mass appearing at all.</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ADVANCED MAGNETIC FIELDS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Advanced Magnetic Fields.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strip 0.10 mm thick carries 5.0 A across a 0.50 T field. Find the Hall voltage for copper (n = 8.5 × 10²⁸ m⁻³) and for a doped semiconductor (n = 1.0 × 10²² m⁻³).</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strip 0.10 mm thick carries 5.0 A across a 0.50 T field. Find the Hall voltage for copper (n = 8.5 × 10²⁸ m⁻³) and for a doped semiconductor (n = 1.0 × 10²² m⁻³).</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V_H = BI/nqt with q = 1.6 × 10⁻¹⁹ C and t = 1.0 × 10⁻⁴ m.</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Copper: V_H = 0.50 × 5.0 ÷ (8.5 × 10²⁸ × 1.6 × 10⁻¹⁹ × 1.0 × 10⁻⁴) ≈ 1.8 × 10⁻⁶ V — under two microvolts.</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Semiconductor: V_H = 2.5 ÷ (1.0 × 10²² × 1.6 × 10⁻¹⁹ × 1.0 × 10⁻⁴) ≈ 16 V — about 10⁷ times larger, which is why probes are semiconductors.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1.8 μV in copper; ≈ 16 V in the semiconductor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Hall probes are made from doped semiconductors, not from copper. Copper is a far better conductor — so why is it the wrong material?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Hall probe is a thin strip you slide between magnet poles to read the flux density straight off a meter. The physics works in any conductor at all.</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V_H = BI/nqt, and n — the number of charge carriers per cubic metre — is on the bottom. Copper's great virtue is having about 10⁷ times more carriers than a doped semiconductor, and every one of them shrinks the Hall voltage. Copper's few microvolts are unreadable; the semiconductor's volts are not.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 velocity selector, plates 1.0 cm apart hold 2.0 kV across them while B = 0.40 T fills the gap. Find the selected speed, then the path radius when the emerging singly charged ions (m = 6.6 × 10⁻²⁶ kg) enter a field-only region at 0.40 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 velocity selector, plates 1.0 cm apart hold 2.0 kV across them while B = 0.40 T fills the gap. Find the selected speed, then the path radius when the emerging singly charged ions (m = 6.6 × 10⁻²⁶ kg) enter a field-only region at 0.40 T.</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V/d = 2000 ÷ 0.010 = 2.0 × 10⁵ V/m; selected speed v = E/B = 2.0 × 10⁵ ÷ 0.40 = 5.0 × 10⁵ m/s.</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Any faster and the magnetic force wins, any slower and the electric force wins — only v = E/B passes straight.</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the analysing field: r = mv/qB = 6.6 × 10⁻²⁶ × 5.0 × 10⁵ ÷ (1.6 × 10⁻¹⁹ × 0.40) ≈ 0.52 m — a velocity selector feeding a mass spectrometer.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5.0 × 10⁵ m/s; r ≈ 0.52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ADVANCED MAGNETIC FIELDS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Advanced Magnetic Fields.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https://giophysics.com/chapter-27/advanced-magnetic-fields/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https://giophysics.com/chapter-27/presentation/?lesson=advanced</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Magnetism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https://giophysics.com/downloads/27-6-advanced-magnetic-fields.pdf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Ampère’s law states that the field summed around a closed loop equals μ₀ times the enclosed current; the Hall voltage V_H = BI/nqt is the sideways voltage a field produces across a current-carrying strip.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Hall probe held between magnet poles reads the flux density directly: the field pushes the strip’s charge carriers sideways until the measured Hall voltage balances the push.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Ampère, Hall, and crossed fields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Ampère’s law is the shortcut form of Biot–Savart: around any closed loop, the summed B·dL equals μ₀ times the current threading it. A circular loop round a wire hands back B = μ₀I/2πr; a rectangle through a solenoid gives B = μ₀nI.</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Superpose wire fields and parallel currents attract with F/L = μ₀I₁I₂/2πd — the force that once defined the ampere. Inside a current-carrying strip, the same magnetic force pushes charge carriers sideways until a Hall voltage V_H = BI/nqt balances it, and crossed E and B fields pass only particles with v = E/B.</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routes to the same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Biot–Savart sums every current element; Ampère jumps straight to the answer when symmetry lets B stay constant along a loop. Round a wire, B × 2πr = μ₀I; through a solenoid, only the inside leg of a rectangle contributes, so BL = μ₀NI and B = μ₀nI.</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Parallel wires and the ampere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wire sits in the other’s field, so F/L = μ₀I₁I₂/2πd — same-direction currents attract, opposite repel. This measurable force defined the ampere, and a current balance still uses it to measure flux density: weigh the force on a known current and length, and B = F/IL.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Hall effect as a field probe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Carriers drifting through a strip in a field are pushed sideways, charging one edge until the electric force balances: qE = qvB. With drift speed v = I/nqtw the voltage across the width is V_H = BI/nqt. Metals bury the effect under enormous n; semiconductor probes make it millivolt-sized and readable.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ADVANCED MAGNETIC FIELDS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Advanced Magnetic Fields.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Magnetism — Advanced Magnetic Fields</dc:title>
  <dc:subject>Magnetism</dc:subject>
  <dc:creator>GioPhysics</dc:creator>
  <cp:keywords>lesson, Magnetism, chapter-27,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