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Magnetism — Magnetism Calculus. Lesson 5 of 6.</a:t>
            </a:r>
          </a:p>
          <a:p>
            <a:pPr marL="0" indent="0">
              <a:buNone/>
            </a:pPr>
            <a:r>
              <a:rPr lang="en-GB" sz="1200" dirty="0"/>
              <a:t>[Intro] Every scrap of current writes its own bit of field. The Biot–Savart law gives that element, dB, and integration assembles loop fields, forces in varying fields, and the quiet point between two wires.</a:t>
            </a:r>
          </a:p>
          <a:p>
            <a:pPr marL="0" indent="0">
              <a:buNone/>
            </a:pPr>
            <a:r>
              <a:rPr lang="en-GB" sz="1200" dirty="0"/>
              <a:t>[Source] https://giophysics.com/chapter-27/magnetism-calculus/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Biot–Savart element: dB = (μ₀/4π) I dL sinθ/r²</a:t>
            </a:r>
          </a:p>
          <a:p>
            <a:pPr marL="0" indent="0">
              <a:buNone/>
            </a:pPr>
            <a:r>
              <a:rPr lang="en-GB" sz="1200" dirty="0"/>
              <a:t>[In plain English] Each scrap of current adds its own bit of field — strongest broadside on (θ = 90°), zero along the element's own line, fading with the inverse square of distance.</a:t>
            </a:r>
          </a:p>
          <a:p>
            <a:pPr marL="0" indent="0">
              <a:buNone/>
            </a:pPr>
            <a:r>
              <a:rPr lang="en-GB" sz="1200" dirty="0"/>
              <a:t>[Note] μ₀/4π = 1.0 × 10⁻⁷ T·m/A</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Loop centre: B = μ₀I/2R</a:t>
            </a:r>
          </a:p>
          <a:p>
            <a:pPr marL="0" indent="0">
              <a:buNone/>
            </a:pPr>
            <a:r>
              <a:rPr lang="en-GB" sz="1200" dirty="0"/>
              <a:t>[In plain English] At the centre every element is broadside on and equally distant, so the integral is just the circumference — one power of R cancels and the loop field falls as 1/R, not 1/R².</a:t>
            </a:r>
          </a:p>
          <a:p>
            <a:pPr marL="0" indent="0">
              <a:buNone/>
            </a:pPr>
            <a:r>
              <a:rPr lang="en-GB" sz="1200" dirty="0"/>
              <a:t>[Note] From ∫dL = 2πR at fixed r = 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 in a varying field: F = ∫BI dL</a:t>
            </a:r>
          </a:p>
          <a:p>
            <a:pPr marL="0" indent="0">
              <a:buNone/>
            </a:pPr>
            <a:r>
              <a:rPr lang="en-GB" sz="1200" dirty="0"/>
              <a:t>[In plain English] When the field changes along the wire, add the force element by element — near a long straight wire the integral of 1/x brings out a logarithm.</a:t>
            </a:r>
          </a:p>
          <a:p>
            <a:pPr marL="0" indent="0">
              <a:buNone/>
            </a:pPr>
            <a:r>
              <a:rPr lang="en-GB" sz="1200" dirty="0"/>
              <a:t>[Note] Reduces to BIL when B is uniform</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Two-wire superposition: B(x) = (μ₀/2π)(I₁/x − I₂/(d − x))</a:t>
            </a:r>
          </a:p>
          <a:p>
            <a:pPr marL="0" indent="0">
              <a:buNone/>
            </a:pPr>
            <a:r>
              <a:rPr lang="en-GB" sz="1200" dirty="0"/>
              <a:t>[In plain English] Between the wires the two fields point opposite ways and simply add — B(x) crosses zero where I₁/x equals I₂/(d − x).</a:t>
            </a:r>
          </a:p>
          <a:p>
            <a:pPr marL="0" indent="0">
              <a:buNone/>
            </a:pPr>
            <a:r>
              <a:rPr lang="en-GB" sz="1200" dirty="0"/>
              <a:t>[Note] Between parallel currents flowing the same way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circular loop of wire with an arrow marking the current's sense round it. One short piece of the wire is picked out in the accent colour and labelled I dL. A dashed line runs from that piece to the centre of the loop and is marked R, and the angle between the piece and that dashed line is marked as a right angle.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1/r² in Biot–Savart does not mean a loop's field falls as 1/R². Doubling R weakens each element fourfold but doubles the amount of wire, and the integral nets out to B ∝ 1/R — the dependence belongs to the whole integral, not to any single element.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1.0 mm element of wire carries 10 A. Find the field it contributes at a point 5.0 cm away, broadside on (θ = 90°).</a:t>
            </a:r>
          </a:p>
          <a:p>
            <a:pPr marL="0" indent="0">
              <a:buNone/>
            </a:pPr>
            <a:r>
              <a:rPr lang="en-GB" sz="1200" dirty="0"/>
              <a:t>[Answer] dB = 4.0 × 10⁻⁷ 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dB = (μ₀/4π) I dL sinθ/r² with μ₀/4π = 1.0 × 10⁻⁷ T·m/A.</a:t>
            </a:r>
          </a:p>
          <a:p>
            <a:pPr marL="0" indent="0">
              <a:buNone/>
            </a:pPr>
            <a:r>
              <a:rPr lang="en-GB" sz="1200" dirty="0"/>
              <a:t>[Step 2] dB = 1.0 × 10⁻⁷ × 10 × 1.0 × 10⁻³ ÷ (0.050)² = 1.0 × 10⁻⁷ × 4.0 = 4.0 × 10⁻⁷ 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dB = 4.0 × 10⁻⁷ 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Show that the field at the centre of a circular loop of radius R is B = μ₀I/2R, then evaluate it for I = 2.5 A and R = 4.0 cm.</a:t>
            </a:r>
          </a:p>
          <a:p>
            <a:pPr marL="0" indent="0">
              <a:buNone/>
            </a:pPr>
            <a:r>
              <a:rPr lang="en-GB" sz="1200" dirty="0"/>
              <a:t>[Answer] B = μ₀I/2R ≈ 3.9 × 10⁻⁵ 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Currents make fields; Motor effect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Every element of the loop is broadside on (θ = 90°) at the same distance R, so dB = (μ₀/4π) I dL/R² with only dL varying.</a:t>
            </a:r>
          </a:p>
          <a:p>
            <a:pPr marL="0" indent="0">
              <a:buNone/>
            </a:pPr>
            <a:r>
              <a:rPr lang="en-GB" sz="1200" dirty="0"/>
              <a:t>[Step 2] Integrate: B = (μ₀/4π)(I/R²) ∫dL = (μ₀/4π)(I/R²)(2πR) = μ₀I/2R.</a:t>
            </a:r>
          </a:p>
          <a:p>
            <a:pPr marL="0" indent="0">
              <a:buNone/>
            </a:pPr>
            <a:r>
              <a:rPr lang="en-GB" sz="1200" dirty="0"/>
              <a:t>[Step 3] B = (4π × 10⁻⁷ × 2.5)/(2 × 0.040) = 3.9 × 10⁻⁵ T — about 0.8× Earth's 5 × 10⁻⁵ T field.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B = μ₀I/2R ≈ 3.9 × 10⁻⁵ 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limits went into the logarithm upside down. ∫dx/x between a and b is ln b − ln a = ln(b/a), so the far limit belongs on top. Written the other way the answer comes out negative, which should have been the alarm: nothing in the set-up reverses the direction of the force.</a:t>
            </a:r>
          </a:p>
          <a:p>
            <a:pPr marL="0" indent="0">
              <a:buNone/>
            </a:pPr>
            <a:r>
              <a:rPr lang="en-GB" sz="1200" dirty="0"/>
              <a:t>[It should say] F = 2 × 10⁻⁷ × 40 × 5.0 × ln(0.120/0.020) = 4.0 × 10⁻⁵ × 1.79 ≈ 7.2 × 10⁻⁵ 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right-hand loop has twice the radius and carries exactly the same current. Compared with the left loop, the field at its centre is…</a:t>
            </a:r>
          </a:p>
          <a:p>
            <a:pPr marL="0" indent="0">
              <a:buNone/>
            </a:pPr>
            <a:r>
              <a:rPr lang="en-GB" sz="1200" dirty="0"/>
              <a:t>[Options] A A quarter as strong — each element is twice as far away, and Biot–Savart is inverse-square   B Half as strong   C Twice as strong — there is twice as much wire contributing</a:t>
            </a:r>
          </a:p>
          <a:p>
            <a:pPr marL="0" indent="0">
              <a:buNone/>
            </a:pPr>
            <a:r>
              <a:rPr lang="en-GB" sz="1200" dirty="0"/>
              <a:t>[Figure] Two circular loops drawn side by side, each with an arrow showing the current running the same way round. The left loop's radius is dimensioned R, the right loop's is dimensioned 2R, and both carry the identical current. The centre of each loop is marked with a dot and nothing is said about the field at either.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Half as strong. Both of the other answers are half the argument. Each element is indeed weakened fourfold, and there is indeed twice as much wire, and the integral does both at once: B = (μ₀/4π)(I/R²)(2πR) = μ₀I/2R. One power of R survives, so doubling R halves the field.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circular loop's radius is doubled at fixed current. The field at its centre becomes…</a:t>
            </a:r>
          </a:p>
          <a:p>
            <a:pPr marL="0" indent="0">
              <a:buNone/>
            </a:pPr>
            <a:r>
              <a:rPr lang="en-GB" sz="1200" dirty="0"/>
              <a:t>[Options] A ×¼ — Biot–Savart is inverse-square   B ×½ — the extra circumference cancels one power of R   C ×2 — more wire means more field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circular loop's radius is doubled at fixed current. The field at its centre becomes…</a:t>
            </a:r>
          </a:p>
          <a:p>
            <a:pPr marL="0" indent="0">
              <a:buNone/>
            </a:pPr>
            <a:r>
              <a:rPr lang="en-GB" sz="1200" dirty="0"/>
              <a:t>[Option by option] A: This is the inverse-square half of the story on its own. It would be right if the bigger loop had the same amount of wire as the small one, just further away — but it does not, it has twice as much.  B: Correct. The extra circumference cancels one of the two powers of R, leaving B = μ₀I/2R.  C: This is the other half of the story on its own — the extra wire is real, but each scrap of it is now four times less effective, so more wire cannot win.</a:t>
            </a:r>
          </a:p>
          <a:p>
            <a:pPr marL="0" indent="0">
              <a:buNone/>
            </a:pPr>
            <a:r>
              <a:rPr lang="en-GB" sz="1200" dirty="0"/>
              <a:t>[Answer] B — ×½ — the extra circumference cancels one power of R</a:t>
            </a:r>
          </a:p>
          <a:p>
            <a:pPr marL="0" indent="0">
              <a:buNone/>
            </a:pPr>
            <a:r>
              <a:rPr lang="en-GB" sz="1200" dirty="0"/>
              <a:t>[Why] Each element weakens by ¼, but there is twice as much wire: B = μ₀I/2R ∝ 1/R, so doubling R halves the field.</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straight rod carrying 5.0 A runs radially from x = 2.0 cm to x = 12.0 cm from a long wire carrying 40 A. Find the force on the rod, and compare with the uniform-field estimate using B at the rod's midpoint.</a:t>
            </a:r>
          </a:p>
          <a:p>
            <a:pPr marL="0" indent="0">
              <a:buNone/>
            </a:pPr>
            <a:r>
              <a:rPr lang="en-GB" sz="1200" dirty="0"/>
              <a:t>[Answer] F = (μ₀I₁I₂/2π) ln 6 ≈ 7.2 × 10⁻⁵ N (midpoint estimate 5.7 × 10⁻⁵ 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field varies along the rod: B(x) = μ₀(40)/2πx, so F = ∫BI dx = (μ₀I₁I₂/2π) ∫dx/x from 0.020 m to 0.120 m.</a:t>
            </a:r>
          </a:p>
          <a:p>
            <a:pPr marL="0" indent="0">
              <a:buNone/>
            </a:pPr>
            <a:r>
              <a:rPr lang="en-GB" sz="1200" dirty="0"/>
              <a:t>[Step 2] F = 2 × 10⁻⁷ × 40 × 5.0 × ln(0.120/0.020) = 4.0 × 10⁻⁵ × ln 6 ≈ 4.0 × 10⁻⁵ × 1.79 ≈ 7.2 × 10⁻⁵ N.</a:t>
            </a:r>
          </a:p>
          <a:p>
            <a:pPr marL="0" indent="0">
              <a:buNone/>
            </a:pPr>
            <a:r>
              <a:rPr lang="en-GB" sz="1200" dirty="0"/>
              <a:t>[Step 3] Midpoint estimate: B(0.070 m) = 1.14 × 10⁻⁴ T gives F ≈ BIL = 1.14 × 10⁻⁴ × 5.0 × 0.10 ≈ 5.7 × 10⁻⁵ N — about 20% low, because the field piles up near the wire and only the integral weighs it properly.</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(μ₀I₁I₂/2π) ln 6 ≈ 7.2 × 10⁻⁵ N (midpoint estimate 5.7 × 10⁻⁵ 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Biot–Savart has a 1/r² in it, like gravity. So why does a loop's field fall off only as 1/R when you make the loop bigger? Every element of the wire obeys an inverse-square law, and the whole loop is nothing but elements. Yet the standard result for the centre of a loop is B = μ₀I/2R — a single power of R.</a:t>
            </a:r>
          </a:p>
          <a:p>
            <a:pPr marL="0" indent="0">
              <a:buNone/>
            </a:pPr>
            <a:r>
              <a:rPr lang="en-GB" sz="1200" dirty="0"/>
              <a:t>[Answer] Because making the loop bigger does two things at once. Each element is four times weaker at twice the distance, but there is twice as much wire to add up. Four into two leaves one factor of R, so B ∝ 1/R. The inverse square belongs to the element; the 1/R belongs to the integral.</a:t>
            </a:r>
          </a:p>
          <a:p>
            <a:pPr marL="0" indent="0">
              <a:buNone/>
            </a:pPr>
            <a:r>
              <a:rPr lang="en-GB" sz="1200" dirty="0"/>
              <a:t>[Figure] Two circular loops drawn side by side, each with an arrow showing the current running the same way round. The left loop's radius is dimensioned R, the right loop's is dimensioned 2R, and both carry the identical current. The centre of each loop is marked with a dot and nothing is said about the field at either.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long parallel wires 0.30 m apart carry 6.0 A and 3.0 A in the same direction. Find where the field between them is zero, the field at the midpoint, and the gradient dB/dx at the zero.</a:t>
            </a:r>
          </a:p>
          <a:p>
            <a:pPr marL="0" indent="0">
              <a:buNone/>
            </a:pPr>
            <a:r>
              <a:rPr lang="en-GB" sz="1200" dirty="0"/>
              <a:t>[Answer] Zero at x = 0.20 m from the 6.0 A wire; B(mid) = 4.0 μT; dB/dx = −9.0 × 10⁻⁵ T/m</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Between the wires the fields oppose: B(x) = (μ₀/2π)(6.0/x − 3.0/(0.30 − x)), with x measured from the 6.0 A wire.</a:t>
            </a:r>
          </a:p>
          <a:p>
            <a:pPr marL="0" indent="0">
              <a:buNone/>
            </a:pPr>
            <a:r>
              <a:rPr lang="en-GB" sz="1200" dirty="0"/>
              <a:t>[Step 2] Zero: 6.0(0.30 − x) = 3.0x → 1.8 = 9.0x → x = 0.20 m — twice as far from the stronger wire.</a:t>
            </a:r>
          </a:p>
          <a:p>
            <a:pPr marL="0" indent="0">
              <a:buNone/>
            </a:pPr>
            <a:r>
              <a:rPr lang="en-GB" sz="1200" dirty="0"/>
              <a:t>[Step 3] Midpoint: B(0.15) = 2 × 10⁻⁷ × (40 − 20) = 4.0 × 10⁻⁶ T. Gradient at the zero: dB/dx = −(μ₀/2π)(6.0/x² + 3.0/(0.30 − x)²) = −2 × 10⁻⁷ × (150 + 300) = −9.0 × 10⁻⁵ T/m.</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Zero at x = 0.20 m from the 6.0 A wire; B(mid) = 4.0 μT; dB/dx = −9.0 × 10⁻⁵ T/m</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https://giophysics.com/chapter-27/presentation/?lesson=calculus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Magnetism calculus builds fields and forces from infinitesimal pieces: each current element dL contributes field dB, and each wire element sitting in a field B feels force dF = BI dL.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At the centre of a current loop, every little dB arrow from around the ring points the same way — integrate them and the total is exactly μ₀I/2R.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Biot–Savart law dB = (μ₀/4π) I dL sinθ/r² is the field at derivative level: each current element contributes its own dB. At the centre of a circular loop every element sits broadside on at fixed distance R, so the integral collapses to B = μ₀I/2R. The same slicing handles forces — F = ∫BI dL when B changes along a wire — and superposition adds wire fields point by point to locate where they cancel.</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Chop a circuit into elements I dL. Biot–Savart assigns each one a field dB = (μ₀/4π) I dL sinθ/r² — the same move as writing v = dx/dt, but for field-making instead of motion.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At a loop's centre nothing varies along the path: θ = 90° and r = R for every element. So B = (μ₀/4π)(I/R²) ∫dL, and the path length ∫dL = 2πR turns the inverse-square element into B = μ₀I/2R.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radial rod near a long wire sits in B = μ₀I/2πx, so F = ∫BI dx replaces BIL and evaluates to a logarithm. Superposed wire fields work the same way — write B(x), then solve B(x) = 0 or take dB/dx to interrogate the curve.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27/presentation/?lesson=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7/currents-magnetic-fields/" TargetMode="External"/><Relationship Id="rId4" Type="http://schemas.openxmlformats.org/officeDocument/2006/relationships/hyperlink" Target="https://giophysics.com/chapter-27/force-on-current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27/presentation/?lesson=calculu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7/presentation/?lesson=calculu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27/advanced-magnetic-fields/" TargetMode="External"/><Relationship Id="rId4" Type="http://schemas.openxmlformats.org/officeDocument/2006/relationships/hyperlink" Target="https://giophysics.com/chapter-27/magnetism-calculus/" TargetMode="External"/><Relationship Id="rId5" Type="http://schemas.openxmlformats.org/officeDocument/2006/relationships/hyperlink" Target="https://giophysics.com/chapter-27/presentation/?lesson=calculus" TargetMode="External"/><Relationship Id="rId6" Type="http://schemas.openxmlformats.org/officeDocument/2006/relationships/hyperlink" Target="https://giophysics.com/chapter-27/" TargetMode="External"/><Relationship Id="rId7" Type="http://schemas.openxmlformats.org/officeDocument/2006/relationships/hyperlink" Target="https://giophysics.com/downloads/27-5-magnetism-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18 · 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Biot–Savart, element by element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Magnetism Calculus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Every scrap of current writes its own bit of field. The Biot–Savart law gives that element, dB, and integration assembles loop fields, forces in varying fields, and the quiet point between two wires.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https://giophysics.com/chapter-27/magnetism-calculus/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Biot–Savart element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dB = (μ₀/4π) I dL sinθ/r²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μ₀/4π = 1.0 × 10⁻⁷ T·m/A</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scrap of current adds its own bit of field — strongest broadside on (θ = 90°), zero along the element's own line, fading with the inverse square of distance.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Loop centre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B = μ₀I/2R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∫dL = 2πR at fixed r = 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the centre every element is broadside on and equally distant, so the integral is just the circumference — one power of R cancels and the loop field falls as 1/R, not 1/R².</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in a varying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∫BI dL</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Reduces to BIL when B is uniform</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When the field changes along the wire, add the force element by element — near a long straight wire the integral of 1/x brings out a logarithm.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Two-wire superposition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B(x) = (μ₀/2π)(I₁/x − I₂/(d − x))</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Between parallel currents flowing the same way</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Between the wires the two fields point opposite ways and simply add — B(x) crosses zero where I₁/x equals I₂/(d − x).</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element of the loop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circular loop of wire with an arrow marking the current's sense round it. One short piece of the wire is picked out in the accent colour and labelled I dL. A dashed line runs from that piece to the centre of the loop and is marked R, and the angle between the piece and that dashed line is marked as a right angle." descr="A circular loop of wire with an arrow marking the current's sense round it. One short piece of the wire is picked out in the accent colour and labelled I dL. A dashed line runs from that piece to the centre of the loop and is marked R, and the angle between the piece and that dashed line is marked as a right angle."/>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circular loop of wire with an arrow marking the current's sense round it. One short piece of the wire is picked out in the accent colour and labelled I dL. A dashed line runs from that piece to the centre of the loop and is marked R, and the angle between the piece and that dashed line is marked as a right angle.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1/r² in Biot–Savart does not mean a loop's field falls as 1/R². Doubling R weakens each element fourfold but doubles the amount of wire, and the integral nets out to B ∝ 1/R — the dependence belongs to the whole integral, not to any single element.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1.0 mm element of wire carries 10 A. Find the field it contributes at a point 5.0 cm away, broadside on (θ = 90°).</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1.0 mm element of wire carries 10 A. Find the field it contributes at a point 5.0 cm away, broadside on (θ = 90°).</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dB = (μ₀/4π) I dL sinθ/r² with μ₀/4π = 1.0 × 10⁻⁷ T·m/A.</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dB = 1.0 × 10⁻⁷ × 10 × 1.0 × 10⁻³ ÷ (0.050)² = 1.0 × 10⁻⁷ × 4.0 = 4.0 × 10⁻⁷ 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dB = 4.0 × 10⁻⁷ 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MAGNETISM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Magnetism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Show that the field at the centre of a circular loop of radius R is B = μ₀I/2R, then evaluate it for I = 2.5 A and R = 4.0 cm.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Currents make fields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https://giophysics.com/chapter-27/currents-magnetic-fields/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Motor effect</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https://giophysics.com/chapter-27/force-on-currents/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Show that the field at the centre of a circular loop of radius R is B = μ₀I/2R, then evaluate it for I = 2.5 A and R = 4.0 cm.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Every element of the loop is broadside on (θ = 90°) at the same distance R, so dB = (μ₀/4π) I dL/R² with only dL varying.</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Integrate: B = (μ₀/4π)(I/R²) ∫dL = (μ₀/4π)(I/R²)(2πR) = μ₀I/2R.</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(4π × 10⁻⁷ × 2.5)/(2 × 0.040) = 3.9 × 10⁻⁵ T — about 0.8× Earth's 5 × 10⁻⁵ T field.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B = μ₀I/2R ≈ 3.9 × 10⁻⁵ 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MAGNETISM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Magnetism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varies along the rod, so the force is F = ∫BI dx, not BIL</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(μ₀I₁I₂/2π) ∫dx/x, taken from x = 0.020 m out to x = 0.120 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2 × 10⁻⁷ × 40 × 5.0 × ln(0.020/0.120)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4.0 × 10⁻⁵ × (−1.79) = −7.2 × 10⁻⁵ N</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limits went into the logarithm upside down. ∫dx/x between a and b is ln b − ln a = ln(b/a), so the far limit belongs on top. Written the other way the answer comes out negative, which should have been the alarm: nothing in the set-up reverses the direction of the force.</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F = 2 × 10⁻⁷ × 40 × 5.0 × ln(0.120/0.020) = 4.0 × 10⁻⁵ × 1.79 ≈ 7.2 × 10⁻⁵ N</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right-hand loop has twice the radius and carries exactly the same current. Compared with the left loop, the field at its centre is…</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A quarter as strong — each element is twice as far away, and Biot–Savart is inverse-square</a:t>
            </a:r>
          </a:p>
        </p:txBody>
      </p:sp>
      <p:sp>
        <p:nvSpPr>
          <p:cNvPr id="8" name="text"/>
          <p:cNvSpPr txBox="1"/>
          <p:nvPr/>
        </p:nvSpPr>
        <p:spPr>
          <a:xfrm>
            <a:off x="558800" y="34937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Half as strong</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Twice as strong — there is twice as much wire contributing</a:t>
            </a:r>
          </a:p>
        </p:txBody>
      </p:sp>
      <p:sp>
        <p:nvSpPr>
          <p:cNvPr id="10" name="panel"/>
          <p:cNvSpPr/>
          <p:nvPr/>
        </p:nvSpPr>
        <p:spPr>
          <a:xfrm>
            <a:off x="7034745" y="1854200"/>
            <a:ext cx="4574109" cy="2807970"/>
          </a:xfrm>
          <a:prstGeom prst="rect">
            <a:avLst/>
          </a:prstGeom>
          <a:solidFill>
            <a:srgbClr val="FFFFFF"/>
          </a:solidFill>
          <a:ln w="9525">
            <a:solidFill>
              <a:srgbClr val="C6C8BB"/>
            </a:solidFill>
          </a:ln>
        </p:spPr>
      </p:sp>
      <p:pic>
        <p:nvPicPr>
          <p:cNvPr id="11" name="Two circular loops drawn side by side, each with an arrow showing the current running the same way round. The left loop's radius is dimensioned R, the right loop's is dimensioned 2R, and both carry the identical current. The centre of each loop is marked with a dot and nothing is said about the field at either." descr="Two circular loops drawn side by side, each with an arrow showing the current running the same way round. The left loop's radius is dimensioned R, the right loop's is dimensioned 2R, and both carry the identical current. The centre of each loop is marked with a dot and nothing is said about the field at either."/>
          <p:cNvPicPr>
            <a:picLocks noChangeAspect="1"/>
          </p:cNvPicPr>
          <p:nvPr/>
        </p:nvPicPr>
        <p:blipFill>
          <a:blip r:embed="rId3"/>
          <a:stretch>
            <a:fillRect/>
          </a:stretch>
        </p:blipFill>
        <p:spPr>
          <a:xfrm>
            <a:off x="7149045" y="1968500"/>
            <a:ext cx="4345509" cy="2579370"/>
          </a:xfrm>
          <a:prstGeom prst="rect">
            <a:avLst/>
          </a:prstGeom>
        </p:spPr>
      </p:pic>
      <p:sp>
        <p:nvSpPr>
          <p:cNvPr id="12"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circular loops drawn side by side, each with an arrow showing the current running the same way round. The left loop's radius is dimensioned R, the right loop's is dimensioned 2R, and both carry the identical current. The centre of each loop is marked with a dot and nothing is said about the field at either.</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Half as strong</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Both of the other answers are half the argument. Each element is indeed weakened fourfold, and there is indeed twice as much wire, and the integral does both at once: B = (μ₀/4π)(I/R²)(2πR) = μ₀I/2R. One power of R survives, so doubling R halves the field.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MAGNETISM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Magnetism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circular loop's radius is doubled at fixed current. The field at its centre becomes…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×¼ — Biot–Savart is inverse-square</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×½ — the extra circumference cancels one power of R</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 — more wire means more field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×½ — the extra circumference cancels one power of R</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Each element weakens by ¼, but there is twice as much wire: B = μ₀I/2R ∝ 1/R, so doubling R halves the field.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the inverse-square half of the story on its own. It would be right if the bigger loop had the same amount of wire as the small one, just further away — but it does not, it has twice as much.</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extra circumference cancels one of the two powers of R, leaving B = μ₀I/2R.</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the other half of the story on its own — the extra wire is real, but each scrap of it is now four times less effective, so more wire cannot win.</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MAGNETISM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Magnetism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straight rod carrying 5.0 A runs radially from x = 2.0 cm to x = 12.0 cm from a long wire carrying 40 A. Find the force on the rod, and compare with the uniform-field estimate using B at the rod's midpoint.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straight rod carrying 5.0 A runs radially from x = 2.0 cm to x = 12.0 cm from a long wire carrying 40 A. Find the force on the rod, and compare with the uniform-field estimate using B at the rod's midpoint.</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field varies along the rod: B(x) = μ₀(40)/2πx, so F = ∫BI dx = (μ₀I₁I₂/2π) ∫dx/x from 0.020 m to 0.120 m.</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2 × 10⁻⁷ × 40 × 5.0 × ln(0.120/0.020) = 4.0 × 10⁻⁵ × ln 6 ≈ 4.0 × 10⁻⁵ × 1.79 ≈ 7.2 × 10⁻⁵ N.</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Midpoint estimate: B(0.070 m) = 1.14 × 10⁻⁴ T gives F ≈ BIL = 1.14 × 10⁻⁴ × 5.0 × 0.10 ≈ 5.7 × 10⁻⁵ N — about 20% low, because the field piles up near the wire and only the integral weighs it properly.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(μ₀I₁I₂/2π) ln 6 ≈ 7.2 × 10⁻⁵ N (midpoint estimate 5.7 × 10⁻⁵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MAGNETISM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Magnetism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Biot–Savart has a 1/r² in it, like gravity. So why does a loop's field fall off only as 1/R when you make the loop bigger?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Every element of the wire obeys an inverse-square law, and the whole loop is nothing but elements. Yet the standard result for the centre of a loop is B = μ₀I/2R — a single power of R.</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making the loop bigger does two things at once. Each element is four times weaker at twice the distance, but there is twice as much wire to add up. Four into two leaves one factor of R, so B ∝ 1/R. The inverse square belongs to the element; the 1/R belongs to the integral.</a:t>
            </a:r>
          </a:p>
        </p:txBody>
      </p:sp>
      <p:sp>
        <p:nvSpPr>
          <p:cNvPr id="9" name="panel"/>
          <p:cNvSpPr/>
          <p:nvPr/>
        </p:nvSpPr>
        <p:spPr>
          <a:xfrm>
            <a:off x="7034745" y="1854200"/>
            <a:ext cx="4574109" cy="2807970"/>
          </a:xfrm>
          <a:prstGeom prst="rect">
            <a:avLst/>
          </a:prstGeom>
          <a:solidFill>
            <a:srgbClr val="FFFFFF"/>
          </a:solidFill>
          <a:ln w="9525">
            <a:solidFill>
              <a:srgbClr val="C6C8BB"/>
            </a:solidFill>
          </a:ln>
        </p:spPr>
      </p:sp>
      <p:pic>
        <p:nvPicPr>
          <p:cNvPr id="10" name="Two circular loops drawn side by side, each with an arrow showing the current running the same way round. The left loop's radius is dimensioned R, the right loop's is dimensioned 2R, and both carry the identical current. The centre of each loop is marked with a dot and nothing is said about the field at either." descr="Two circular loops drawn side by side, each with an arrow showing the current running the same way round. The left loop's radius is dimensioned R, the right loop's is dimensioned 2R, and both carry the identical current. The centre of each loop is marked with a dot and nothing is said about the field at either."/>
          <p:cNvPicPr>
            <a:picLocks noChangeAspect="1"/>
          </p:cNvPicPr>
          <p:nvPr/>
        </p:nvPicPr>
        <p:blipFill>
          <a:blip r:embed="rId3"/>
          <a:stretch>
            <a:fillRect/>
          </a:stretch>
        </p:blipFill>
        <p:spPr>
          <a:xfrm>
            <a:off x="7149045" y="1968500"/>
            <a:ext cx="4345509" cy="2579370"/>
          </a:xfrm>
          <a:prstGeom prst="rect">
            <a:avLst/>
          </a:prstGeom>
        </p:spPr>
      </p:pic>
      <p:sp>
        <p:nvSpPr>
          <p:cNvPr id="11"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circular loops drawn side by side, each with an arrow showing the current running the same way round. The left loop's radius is dimensioned R, the right loop's is dimensioned 2R, and both carry the identical current. The centre of each loop is marked with a dot and nothing is said about the field at either.</a:t>
            </a:r>
          </a:p>
        </p:txBody>
      </p:sp>
      <p:sp>
        <p:nvSpPr>
          <p:cNvPr id="12"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long parallel wires 0.30 m apart carry 6.0 A and 3.0 A in the same direction. Find where the field between them is zero, the field at the midpoint, and the gradient dB/dx at the zero.</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long parallel wires 0.30 m apart carry 6.0 A and 3.0 A in the same direction. Find where the field between them is zero, the field at the midpoint, and the gradient dB/dx at the zero.</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Between the wires the fields oppose: B(x) = (μ₀/2π)(6.0/x − 3.0/(0.30 − x)), with x measured from the 6.0 A wire.</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Zero: 6.0(0.30 − x) = 3.0x → 1.8 = 9.0x → x = 0.20 m — twice as far from the stronger wire.</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Midpoint: B(0.15) = 2 × 10⁻⁷ × (40 − 20) = 4.0 × 10⁻⁶ T. Gradient at the zero: dB/dx = −(μ₀/2π)(6.0/x² + 3.0/(0.30 − x)²) = −2 × 10⁻⁷ × (150 + 300) = −9.0 × 10⁻⁵ T/m.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Zero at x = 0.20 m from the 6.0 A wire; B(mid) = 4.0 μT; dB/dx = −9.0 × 10⁻⁵ T/m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MAGNETISM  ·  MAGNETISM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Magnetism — Magnetism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18.6 Advanced Magnetic Fields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https://giophysics.com/chapter-27/advanced-magnetic-fields/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https://giophysics.com/chapter-27/magnetism-calculus/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https://giophysics.com/chapter-27/presentation/?lesson=calculus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https://giophysics.com/downloads/27-5-magnetism-calculus.pdf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Magnetism calculus builds fields and forces from infinitesimal pieces: each current element dL contributes field dB, and each wire element sitting in a field B feels force dF = BI dL.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the centre of a current loop, every little dB arrow from around the ring points the same way — integrate them and the total is exactly μ₀I/2R.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Biot–Savart, element by element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Biot–Savart law dB = (μ₀/4π) I dL sinθ/r² is the field at derivative level: each current element contributes its own dB. At the centre of a circular loop every element sits broadside on at fixed distance R, so the integral collapses to B = μ₀I/2R. The same slicing handles forces — F = ∫BI dL when B changes along a wire — and superposition adds wire fields point by point to locate where they cancel.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Slice the current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Chop a circuit into elements I dL. Biot–Savart assigns each one a field dB = (μ₀/4π) I dL sinθ/r² — the same move as writing v = dx/dt, but for field-making instead of motion.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Integrate the loop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a loop's centre nothing varies along the path: θ = 90° and r = R for every element. So B = (μ₀/4π)(I/R²) ∫dL, and the path length ∫dL = 2πR turns the inverse-square element into B = μ₀I/2R.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When B varies, integrate again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radial rod near a long wire sits in B = μ₀I/2πx, so F = ∫BI dx replaces BIL and evaluates to a logarithm. Superposed wire fields work the same way — write B(x), then solve B(x) = 0 or take dB/dx to interrogate the curve.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MAGNETISM  ·  MAGNETISM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Magnetism — Magnetism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Magnetism — Magnetism Calculus</dc:title>
  <dc:subject>Magnetism</dc:subject>
  <dc:creator>GioPhysics</dc:creator>
  <cp:keywords>lesson, Magnetism, chapter-27,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