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Currents Make Fields. Lesson 2 of 6.</a:t>
            </a:r>
          </a:p>
          <a:p>
            <a:pPr marL="0" indent="0">
              <a:buNone/>
            </a:pPr>
            <a:r>
              <a:rPr lang="en-GB" sz="1200" dirty="0"/>
              <a:t>[Intro] In 1820 Oersted noticed a compass twitch beside a current-carrying wire: electricity makes magnetism. Wires, loops, and solenoids each produce fields with simple, predictable shapes.</a:t>
            </a:r>
          </a:p>
          <a:p>
            <a:pPr marL="0" indent="0">
              <a:buNone/>
            </a:pPr>
            <a:r>
              <a:rPr lang="en-GB" sz="1200" dirty="0"/>
              <a:t>[Source] https://giophysics.com/chapter-27/currents-magnetic-fields/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Straight wire: B = μ₀I/2πr</a:t>
            </a:r>
          </a:p>
          <a:p>
            <a:pPr marL="0" indent="0">
              <a:buNone/>
            </a:pPr>
            <a:r>
              <a:rPr lang="en-GB" sz="1200" dirty="0"/>
              <a:t>[In plain English] The field circles the wire, weakening with distance — double the current doubles it, double the distance halves it.</a:t>
            </a:r>
          </a:p>
          <a:p>
            <a:pPr marL="0" indent="0">
              <a:buNone/>
            </a:pPr>
            <a:r>
              <a:rPr lang="en-GB" sz="1200" dirty="0"/>
              <a:t>[Note] μ₀ = 4π × 10⁻⁷ T·m/A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Solenoid: B = μ₀nI</a:t>
            </a:r>
          </a:p>
          <a:p>
            <a:pPr marL="0" indent="0">
              <a:buNone/>
            </a:pPr>
            <a:r>
              <a:rPr lang="en-GB" sz="1200" dirty="0"/>
              <a:t>[In plain English] Inside a long coil the loops' fields add into a uniform field along the axis — more turns per metre or more current strengthens it.</a:t>
            </a:r>
          </a:p>
          <a:p>
            <a:pPr marL="0" indent="0">
              <a:buNone/>
            </a:pPr>
            <a:r>
              <a:rPr lang="en-GB" sz="1200" dirty="0"/>
              <a:t>[Note] n = turns per metre; uniform inside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Grip rule: thumb = I, fingers = B</a:t>
            </a:r>
          </a:p>
          <a:p>
            <a:pPr marL="0" indent="0">
              <a:buNone/>
            </a:pPr>
            <a:r>
              <a:rPr lang="en-GB" sz="1200" dirty="0"/>
              <a:t>[In plain English] The right hand converts between current direction and field direction for wires and coils alike.</a:t>
            </a:r>
          </a:p>
          <a:p>
            <a:pPr marL="0" indent="0">
              <a:buNone/>
            </a:pPr>
            <a:r>
              <a:rPr lang="en-GB" sz="1200" dirty="0"/>
              <a:t>[Note] For loops: fingers = I, thumb = B</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solenoid sliced lengthwise so each turn appears twice: a row of seven dots above the axis, where the current comes out of the page, and a row of seven crosses below, where it goes back in. A single long arrow runs left to right down the middle for the uniform interior field, and two field lines loop out of the right-hand end, round the outside, and back into the left-hand end.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stationary charge makes no magnetic field, and a steady magnet exerts no force on a stationary charge — magnetism is the physics of moving charge.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wire carries current straight toward you. Which way do its magnetic field lines circle?</a:t>
            </a:r>
          </a:p>
          <a:p>
            <a:pPr marL="0" indent="0">
              <a:buNone/>
            </a:pPr>
            <a:r>
              <a:rPr lang="en-GB" sz="1200" dirty="0"/>
              <a:t>[Answer] Anticlockwise (viewed head-on)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Point the right thumb at yourself (along I).</a:t>
            </a:r>
          </a:p>
          <a:p>
            <a:pPr marL="0" indent="0">
              <a:buNone/>
            </a:pPr>
            <a:r>
              <a:rPr lang="en-GB" sz="1200" dirty="0"/>
              <a:t>[Step 2] The fingers curl anticlockwise — the field circles anticlockwise as you see it.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Anticlockwise (viewed head-on)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field 5.0 cm from a wire carrying 20 A, and compare it with Earth's ≈ 5 × 10⁻⁵ T.</a:t>
            </a:r>
          </a:p>
          <a:p>
            <a:pPr marL="0" indent="0">
              <a:buNone/>
            </a:pPr>
            <a:r>
              <a:rPr lang="en-GB" sz="1200" dirty="0"/>
              <a:t>[Answer] B = 8 × 10⁻⁵ T, larger than Earth's field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 = μ₀I/2πr = (4π × 10⁻⁷ × 20)/(2π × 0.05).</a:t>
            </a:r>
          </a:p>
          <a:p>
            <a:pPr marL="0" indent="0">
              <a:buNone/>
            </a:pPr>
            <a:r>
              <a:rPr lang="en-GB" sz="1200" dirty="0"/>
              <a:t>[Step 2] B = (2 × 10⁻⁷ × 20)/0.05 = 8 × 10⁻⁵ T.</a:t>
            </a:r>
          </a:p>
          <a:p>
            <a:pPr marL="0" indent="0">
              <a:buNone/>
            </a:pPr>
            <a:r>
              <a:rPr lang="en-GB" sz="1200" dirty="0"/>
              <a:t>[Step 3] About 1.6× Earth's field — enough to deflect a nearby compass, as Oersted saw.</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Magnetic fields; Electric current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 = 8 × 10⁻⁵ T, larger than Earth's field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distance went into the formula in centimetres. Every quantity in B = μ₀I/2πr is an SI one, and 5.0 cm is 0.050 m — a factor of a hundred, which here is the whole difference between a field a compass ignores and the field Oersted actually saw.</a:t>
            </a:r>
          </a:p>
          <a:p>
            <a:pPr marL="0" indent="0">
              <a:buNone/>
            </a:pPr>
            <a:r>
              <a:rPr lang="en-GB" sz="1200" dirty="0"/>
              <a:t>[It should say] B = 2 × 10⁻⁷ × 20 ÷ 0.050 = 8 × 10⁻⁵ 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current comes straight out of the page towards you. Which way does the magnetic field go round the wire?</a:t>
            </a:r>
          </a:p>
          <a:p>
            <a:pPr marL="0" indent="0">
              <a:buNone/>
            </a:pPr>
            <a:r>
              <a:rPr lang="en-GB" sz="1200" dirty="0"/>
              <a:t>[Options] A Clockwise, as you look at the page   B Anticlockwise, as you look at the page   C It does not go round at all — it points straight out from the wire, like the field of a charge</a:t>
            </a:r>
          </a:p>
          <a:p>
            <a:pPr marL="0" indent="0">
              <a:buNone/>
            </a:pPr>
            <a:r>
              <a:rPr lang="en-GB" sz="1200" dirty="0"/>
              <a:t>[Figure] 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Anticlockwise, as you look at the page. Grip the wire with the right hand, thumb along the current — which here means the thumb pointing at your own face. The fingers then curl anticlockwise as you look down at the page, and the fingers are the field. That is the whole grip rule, and the drawn circles are exactly the paths the fingers trace.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the current in a long wire and doubling your distance from it changes B by…</a:t>
            </a:r>
          </a:p>
          <a:p>
            <a:pPr marL="0" indent="0">
              <a:buNone/>
            </a:pPr>
            <a:r>
              <a:rPr lang="en-GB" sz="1200" dirty="0"/>
              <a:t>[Options] A ×4   B ×1 (no change)   C ×½</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the current in a long wire and doubling your distance from it changes B by…</a:t>
            </a:r>
          </a:p>
          <a:p>
            <a:pPr marL="0" indent="0">
              <a:buNone/>
            </a:pPr>
            <a:r>
              <a:rPr lang="en-GB" sz="1200" dirty="0"/>
              <a:t>[Option by option] A: This is what you get by multiplying the two changes instead of dividing: doubling the current does double the field, but doubling the distance is a division, not another multiplication.  B: Correct. B ∝ I/r, so ×2 on the top and ×2 on the bottom leave the field untouched.  C: Halving is what happens if you move to twice the distance and leave the current alone. Here the current was doubled as well, and that doubling cancels the halving exactly.</a:t>
            </a:r>
          </a:p>
          <a:p>
            <a:pPr marL="0" indent="0">
              <a:buNone/>
            </a:pPr>
            <a:r>
              <a:rPr lang="en-GB" sz="1200" dirty="0"/>
              <a:t>[Answer] B — ×1 (no change)</a:t>
            </a:r>
          </a:p>
          <a:p>
            <a:pPr marL="0" indent="0">
              <a:buNone/>
            </a:pPr>
            <a:r>
              <a:rPr lang="en-GB" sz="1200" dirty="0"/>
              <a:t>[Why] B ∝ I/r — doubling both leaves the field exactly as it was.</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solenoid 0.30 m long with 600 turns carries 2.5 A. Find the field inside, and with a soft-iron core of relative permeability 400.</a:t>
            </a:r>
          </a:p>
          <a:p>
            <a:pPr marL="0" indent="0">
              <a:buNone/>
            </a:pPr>
            <a:r>
              <a:rPr lang="en-GB" sz="1200" dirty="0"/>
              <a:t>[Answer] 6.3 mT air-cored; ≈ 2.5 T with the iron core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 = 600 ÷ 0.30 = 2000 turns/m; B = μ₀nI = 4π × 10⁻⁷ × 2000 × 2.5 ≈ 6.3 × 10⁻³ T.</a:t>
            </a:r>
          </a:p>
          <a:p>
            <a:pPr marL="0" indent="0">
              <a:buNone/>
            </a:pPr>
            <a:r>
              <a:rPr lang="en-GB" sz="1200" dirty="0"/>
              <a:t>[Step 2] The core multiplies it: B ≈ 400 × 6.3 mT.</a:t>
            </a:r>
          </a:p>
          <a:p>
            <a:pPr marL="0" indent="0">
              <a:buNone/>
            </a:pPr>
            <a:r>
              <a:rPr lang="en-GB" sz="1200" dirty="0"/>
              <a:t>[Step 3] ≈ 2.5 T — electromagnet territory.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6.3 mT air-cored; ≈ 2.5 T with the iron core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long parallel wires 0.10 m apart each carry 15 A in the same direction. Find the force per metre between them and its direction; state what happens if one current reverses.</a:t>
            </a:r>
          </a:p>
          <a:p>
            <a:pPr marL="0" indent="0">
              <a:buNone/>
            </a:pPr>
            <a:r>
              <a:rPr lang="en-GB" sz="1200" dirty="0"/>
              <a:t>[Answer] 4.5 × 10⁻⁴ N/m attraction; reversal makes it repulsion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charged-up battery sitting in your pocket deflects no compass at all. Oersted's wire, running off the same battery, swings one right round. What is different? In 1820 Hans Christian Oersted noticed a compass twitch every time he closed a circuit on his bench, and stop twitching the moment he opened it. Both the battery and the wire are full of charge.</a:t>
            </a:r>
          </a:p>
          <a:p>
            <a:pPr marL="0" indent="0">
              <a:buNone/>
            </a:pPr>
            <a:r>
              <a:rPr lang="en-GB" sz="1200" dirty="0"/>
              <a:t>[Answer] The charge has to be moving. Magnetism is what moving charge does — a static charge makes an electric field and nothing else. Close the circuit and the charge drifts along the wire; that drift, and only that drift, wraps a magnetic field round it.</a:t>
            </a:r>
          </a:p>
          <a:p>
            <a:pPr marL="0" indent="0">
              <a:buNone/>
            </a:pPr>
            <a:r>
              <a:rPr lang="en-GB" sz="1200" dirty="0"/>
              <a:t>[Figure] 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Field of one at the other: B = μ₀I/2πr = 2 × 10⁻⁷ × 15 ÷ 0.10 = 3.0 × 10⁻⁵ T.</a:t>
            </a:r>
          </a:p>
          <a:p>
            <a:pPr marL="0" indent="0">
              <a:buNone/>
            </a:pPr>
            <a:r>
              <a:rPr lang="en-GB" sz="1200" dirty="0"/>
              <a:t>[Step 2] F/L = BI = 3.0 × 10⁻⁵ × 15 = 4.5 × 10⁻⁴ N/m.</a:t>
            </a:r>
          </a:p>
          <a:p>
            <a:pPr marL="0" indent="0">
              <a:buNone/>
            </a:pPr>
            <a:r>
              <a:rPr lang="en-GB" sz="1200" dirty="0"/>
              <a:t>[Step 3] Same-direction currents attract; reversing one turns it into an equal repulsion — the historical definition of the ampere.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4.5 × 10⁻⁴ N/m attraction; reversal makes it repulsion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https://giophysics.com/chapter-27/presentation/?lesson=currents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Every electric current produces a magnetic field circling the current's direction.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Grip a wire with your right thumb along the current — your curled fingers give the field's circular direction.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straight current wraps circular field lines around itself — direction by the right-hand grip rule, strength B = μ₀I/2πr. Coiling the wire concentrates the field: a solenoid's interior field is uniform and grows with turns and current, and an iron core multiplies it into an electromagnet.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Concentric circles centred on the wire, closer together near it. Reverse the current and every circle reverses direction.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single loop's field looks like a tiny bar magnet's. Stack many loops and the pattern straightens into a solenoid — a controllable magnet with N and S ends.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soft-iron core magnifies the field enormously and switches off with the current — cranes, relays, door locks, and MRI machines all rely on 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7/presentation/?lesson=curren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magnets-magnetic-fields/" TargetMode="External"/><Relationship Id="rId4" Type="http://schemas.openxmlformats.org/officeDocument/2006/relationships/hyperlink" Target="https://giophysics.com/chapter-22/electric-current-charg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7/presentation/?lesson=current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7/presentation/?lesson=curr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7/force-on-currents/" TargetMode="External"/><Relationship Id="rId4" Type="http://schemas.openxmlformats.org/officeDocument/2006/relationships/hyperlink" Target="https://giophysics.com/chapter-27/currents-magnetic-fields/" TargetMode="External"/><Relationship Id="rId5" Type="http://schemas.openxmlformats.org/officeDocument/2006/relationships/hyperlink" Target="https://giophysics.com/chapter-27/presentation/?lesson=currents" TargetMode="External"/><Relationship Id="rId6" Type="http://schemas.openxmlformats.org/officeDocument/2006/relationships/hyperlink" Target="https://giophysics.com/chapter-27/" TargetMode="External"/><Relationship Id="rId7" Type="http://schemas.openxmlformats.org/officeDocument/2006/relationships/hyperlink" Target="https://giophysics.com/downloads/27-2-currents-magnetic-fiel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Oersted's accidental discovery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Currents Make Fields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In 1820 Oersted noticed a compass twitch beside a current-carrying wire: electricity makes magnetism. Wires, loops, and solenoids each produce fields with simple, predictable shapes.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https://giophysics.com/chapter-27/currents-magnetic-fields/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Straight wire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μ₀I/2πr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μ₀ = 4π × 10⁻⁷ T·m/A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circles the wire, weakening with distance — double the current doubles it, double the distance halves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Solenoid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μ₀nI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turns per metre; uniform inside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a long coil the loops' fields add into a uniform field along the axis — more turns per metre or more current strengthens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Grip rule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thumb = I, fingers = B</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loops: fingers = I, thumb = B</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right hand converts between current direction and field direction for wires and coils alike.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solenoid, cut across its turns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4676" y="1854200"/>
            <a:ext cx="6382647" cy="3402330"/>
          </a:xfrm>
          <a:prstGeom prst="rect">
            <a:avLst/>
          </a:prstGeom>
          <a:solidFill>
            <a:srgbClr val="FFFFFF"/>
          </a:solidFill>
          <a:ln w="9525">
            <a:solidFill>
              <a:srgbClr val="C6C8BB"/>
            </a:solidFill>
          </a:ln>
        </p:spPr>
      </p:sp>
      <p:pic>
        <p:nvPicPr>
          <p:cNvPr id="7" name="A solenoid sliced lengthwise so each turn appears twice: a row of seven dots above the axis, where the current comes out of the page, and a row of seven crosses below, where it goes back in. A single long arrow runs left to right down the middle for the uniform interior field, and two field lines loop out of the right-hand end, round the outside, and back into the left-hand end." descr="A solenoid sliced lengthwise so each turn appears twice: a row of seven dots above the axis, where the current comes out of the page, and a row of seven crosses below, where it goes back in. A single long arrow runs left to right down the middle for the uniform interior field, and two field lines loop out of the right-hand end, round the outside, and back into the left-hand end."/>
          <p:cNvPicPr>
            <a:picLocks noChangeAspect="1"/>
          </p:cNvPicPr>
          <p:nvPr/>
        </p:nvPicPr>
        <p:blipFill>
          <a:blip r:embed="rId3"/>
          <a:stretch>
            <a:fillRect/>
          </a:stretch>
        </p:blipFill>
        <p:spPr>
          <a:xfrm>
            <a:off x="3018976" y="1968500"/>
            <a:ext cx="615404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solenoid sliced lengthwise so each turn appears twice: a row of seven dots above the axis, where the current comes out of the page, and a row of seven crosses below, where it goes back in. A single long arrow runs left to right down the middle for the uniform interior field, and two field lines loop out of the right-hand end, round the outside, and back into the left-hand end.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stationary charge makes no magnetic field, and a steady magnet exerts no force on a stationary charge — magnetism is the physics of moving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wire carries current straight toward you. Which way do its magnetic field lines circle?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wire carries current straight toward you. Which way do its magnetic field lines circle?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Point the right thumb at yourself (along I).</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fingers curl anticlockwise — the field circles anticlockwise as you see it.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Anticlockwise (viewed head-on)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field 5.0 cm from a wire carrying 20 A, and compare it with Earth's ≈ 5 × 10⁻⁵ 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field 5.0 cm from a wire carrying 20 A, and compare it with Earth's ≈ 5 × 10⁻⁵ 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μ₀I/2πr = (4π × 10⁻⁷ × 20)/(2π × 0.05).</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(2 × 10⁻⁷ × 20)/0.05 = 8 × 10⁻⁵ 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1.6× Earth's field — enough to deflect a nearby compass, as Oersted saw.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Magnetic fields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https://giophysics.com/chapter-27/magnets-magnetic-fields/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current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https://giophysics.com/chapter-22/electric-current-charge/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 = 8 × 10⁻⁵ T, larger than Earth's field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μ₀I / 2πr, and μ₀/2π = 2 × 10⁻⁷ T·m/A</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20 A, r = 5.0 cm from the wire</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2 × 10⁻⁷ × 20 ÷ 5.0 = 8 × 10⁻⁷ T</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far weaker than the Earth's 5 × 10⁻⁵ T, so no compass would notice it</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distance went into the formula in centimetres. Every quantity in B = μ₀I/2πr is an SI one, and 5.0 cm is 0.050 m — a factor of a hundred, which here is the whole difference between a field a compass ignores and the field Oersted actually saw.</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 = 2 × 10⁻⁷ × 20 ÷ 0.050 = 8 × 10⁻⁵ T</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current comes straight out of the page towards you. Which way does the magnetic field go round the wire?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Clockwise, as you look at the page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Anticlockwise, as you look at the page</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does not go round at all — it points straight out from the wire, like the field of a charge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 descr="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Anticlockwise, as you look at the page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Grip the wire with the right hand, thumb along the current — which here means the thumb pointing at your own face. The fingers then curl anticlockwise as you look down at the page, and the fingers are the field. That is the whole grip rule, and the drawn circles are exactly the paths the fingers trace.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Doubling the current in a long wire and doubling your distance from it changes B by…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 (no change)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×½</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 (no change)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 ∝ I/r — doubling both leaves the field exactly as it was.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what you get by multiplying the two changes instead of dividing: doubling the current does double the field, but doubling the distance is a division, not another multiplication.</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 ∝ I/r, so ×2 on the top and ×2 on the bottom leave the field untouched.</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Halving is what happens if you move to twice the distance and leave the current alone. Here the current was doubled as well, and that doubling cancels the halving exactly.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solenoid 0.30 m long with 600 turns carries 2.5 A. Find the field inside, and with a soft-iron core of relative permeability 400.</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solenoid 0.30 m long with 600 turns carries 2.5 A. Find the field inside, and with a soft-iron core of relative permeability 400.</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600 ÷ 0.30 = 2000 turns/m; B = μ₀nI = 4π × 10⁻⁷ × 2000 × 2.5 ≈ 6.3 × 10⁻³ 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core multiplies it: B ≈ 400 × 6.3 mT.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2.5 T — electromagnet territory.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6.3 mT air-cored; ≈ 2.5 T with the iron core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long parallel wires 0.10 m apart each carry 15 A in the same direction. Find the force per metre between them and its direction; state what happens if one current reverses.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A charged-up battery sitting in your pocket deflects no compass at all. Oersted's wire, running off the same battery, swings one right round. What is different?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1820 Hans Christian Oersted noticed a compass twitch every time he closed a circuit on his bench, and stop twitching the moment he opened it. Both the battery and the wire are full of charge.</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charge has to be moving. Magnetism is what moving charge does — a static charge makes an electric field and nothing else. Close the circuit and the charge drifts along the wire; that drift, and only that drift, wraps a magnetic field round it.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 descr="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straight wire drawn end-on as a dot in a circle, with the current coming out of the page towards the reader. Three field lines are drawn as circles centred on the wire, at increasing radii, deliberately without arrowheads. Two points on the same side of the wire are marked and dimensioned, one at distance r and one at 2r.</a:t>
            </a:r>
          </a:p>
        </p:txBody>
      </p:sp>
      <p:sp>
        <p:nvSpPr>
          <p:cNvPr id="12"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long parallel wires 0.10 m apart each carry 15 A in the same direction. Find the force per metre between them and its direction; state what happens if one current reverses.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 of one at the other: B = μ₀I/2πr = 2 × 10⁻⁷ × 15 ÷ 0.10 = 3.0 × 10⁻⁵ T.</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F/L = BI = 3.0 × 10⁻⁵ × 15 = 4.5 × 10⁻⁴ N/m.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Same-direction currents attract; reversing one turns it into an equal repulsion — the historical definition of the ampere.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4.5 × 10⁻⁴ N/m attraction; reversal makes it repulsion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CURRENTS MAKE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Currents Make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18.3 Force on Currents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https://giophysics.com/chapter-27/force-on-currents/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https://giophysics.com/chapter-27/presentation/?lesson=currents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https://giophysics.com/downloads/27-2-currents-magnetic-fields.pdf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Every electric current produces a magnetic field circling the current's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Grip a wire with your right thumb along the current — your curled fingers give the field's circular direction.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Oersted's accidental discovery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straight current wraps circular field lines around itself — direction by the right-hand grip rule, strength B = μ₀I/2πr. Coiling the wire concentrates the field: a solenoid's interior field is uniform and grows with turns and current, and an iron core multiplies it into an electromagnet.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Wire field pattern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Concentric circles centred on the wire, closer together near it. Reverse the current and every circle reverses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From loop to solenoid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single loop's field looks like a tiny bar magnet's. Stack many loops and the pattern straightens into a solenoid — a controllable magnet with N and S ends.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Electromagnets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soft-iron core magnifies the field enormously and switches off with the current — cranes, relays, door locks, and MRI machines all rely on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CURRENTS MAKE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Currents Make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Currents Make Fields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