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Magnets &amp; Magnetic Fields. Lesson 1 of 6.</a:t>
            </a:r>
          </a:p>
          <a:p>
            <a:pPr marL="0" indent="0">
              <a:buNone/>
            </a:pPr>
            <a:r>
              <a:rPr lang="en-GB" sz="1200" dirty="0"/>
              <a:t>[Intro] Every magnet has two inseparable poles. Field lines map the force it would exert — emerging from north, entering south — and the Earth itself carries a field that compasses follow.</a:t>
            </a:r>
          </a:p>
          <a:p>
            <a:pPr marL="0" indent="0">
              <a:buNone/>
            </a:pPr>
            <a:r>
              <a:rPr lang="en-GB" sz="1200" dirty="0"/>
              <a:t>[Source] https://giophysics.com/chapter-27/magnets-magnetic-fields/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Field direction: N → S outside the magnet</a:t>
            </a:r>
          </a:p>
          <a:p>
            <a:pPr marL="0" indent="0">
              <a:buNone/>
            </a:pPr>
            <a:r>
              <a:rPr lang="en-GB" sz="1200" dirty="0"/>
              <a:t>[In plain English] Field lines leave the north pole, curve round to the south, and continue inside the magnet — they never start, stop, or cross.</a:t>
            </a:r>
          </a:p>
          <a:p>
            <a:pPr marL="0" indent="0">
              <a:buNone/>
            </a:pPr>
            <a:r>
              <a:rPr lang="en-GB" sz="1200" dirty="0"/>
              <a:t>[Note] Closed loops overall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Field strength: B in tesla (T)</a:t>
            </a:r>
          </a:p>
          <a:p>
            <a:pPr marL="0" indent="0">
              <a:buNone/>
            </a:pPr>
            <a:r>
              <a:rPr lang="en-GB" sz="1200" dirty="0"/>
              <a:t>[In plain English] Closer field lines mean a stronger field — the tesla is the unit that will connect to force in the next lessons.</a:t>
            </a:r>
          </a:p>
          <a:p>
            <a:pPr marL="0" indent="0">
              <a:buNone/>
            </a:pPr>
            <a:r>
              <a:rPr lang="en-GB" sz="1200" dirty="0"/>
              <a:t>[Note] Earth ≈ 5 × 10⁻⁵ T; fridge magnet ≈ 10⁻² 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No monopoles: poles always come in pairs</a:t>
            </a:r>
          </a:p>
          <a:p>
            <a:pPr marL="0" indent="0">
              <a:buNone/>
            </a:pPr>
            <a:r>
              <a:rPr lang="en-GB" sz="1200" dirty="0"/>
              <a:t>[In plain English] There is no isolated north or south — every cut produces a fresh pair of poles.</a:t>
            </a:r>
          </a:p>
          <a:p>
            <a:pPr marL="0" indent="0">
              <a:buNone/>
            </a:pPr>
            <a:r>
              <a:rPr lang="en-GB" sz="1200" dirty="0"/>
              <a:t>[Note] Halving a magnet makes two magnets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5.1. 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a:t>
            </a:r>
          </a:p>
          <a:p>
            <a:pPr marL="0" indent="0">
              <a:buNone/>
            </a:pPr>
            <a:r>
              <a:rPr lang="en-GB" sz="1200" dirty="0"/>
              <a:t>[Where it came from] A Level · Topics 12–25, question 5; syllabus 20.</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a:p>
            <a:pPr marL="0" indent="0">
              <a:buNone/>
            </a:pPr>
            <a:r>
              <a:rPr lang="en-GB" sz="1200" dirty="0"/>
              <a:t>[Where it came from] A Level · Topics 12–25, question 10; syllabus 18, 19, 20.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Field lines are a map, not physical strings. The field exists everywhere in the region; lines simply sketch its direction, with their spacing standing in for strength.</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north poles are brought together. What happens, and what rule does it illustrate?</a:t>
            </a:r>
          </a:p>
          <a:p>
            <a:pPr marL="0" indent="0">
              <a:buNone/>
            </a:pPr>
            <a:r>
              <a:rPr lang="en-GB" sz="1200" dirty="0"/>
              <a:t>[Answer] Repulsion — like poles repel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They push apart.</a:t>
            </a:r>
          </a:p>
          <a:p>
            <a:pPr marL="0" indent="0">
              <a:buNone/>
            </a:pPr>
            <a:r>
              <a:rPr lang="en-GB" sz="1200" dirty="0"/>
              <a:t>[Step 2] Like poles repel; unlike poles attract.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Repulsion — like poles repel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Field-line ideas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compass placed east of a bar magnet's north pole points away from the magnet. Sketch why, and state where the field is strongest.</a:t>
            </a:r>
          </a:p>
          <a:p>
            <a:pPr marL="0" indent="0">
              <a:buNone/>
            </a:pPr>
            <a:r>
              <a:rPr lang="en-GB" sz="1200" dirty="0"/>
              <a:t>[Answer] The needle follows the outgoing field line; strongest field at the poles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Field lines emerge from the north pole, radiating outward; the compass aligns along the local line.</a:t>
            </a:r>
          </a:p>
          <a:p>
            <a:pPr marL="0" indent="0">
              <a:buNone/>
            </a:pPr>
            <a:r>
              <a:rPr lang="en-GB" sz="1200" dirty="0"/>
              <a:t>[Step 2] Pointing away from N confirms lines leave north poles.</a:t>
            </a:r>
          </a:p>
          <a:p>
            <a:pPr marL="0" indent="0">
              <a:buNone/>
            </a:pPr>
            <a:r>
              <a:rPr lang="en-GB" sz="1200" dirty="0"/>
              <a:t>[Step 3] Lines crowd closest at the poles — the field is strongest there.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The needle follows the outgoing field line; strongest field at the poles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compass is lifted and set down again midway between two of the drawn field lines. What does the needle do there?</a:t>
            </a:r>
          </a:p>
          <a:p>
            <a:pPr marL="0" indent="0">
              <a:buNone/>
            </a:pPr>
            <a:r>
              <a:rPr lang="en-GB" sz="1200" dirty="0"/>
              <a:t>[Options] A Nothing — there is no field in the gaps between the lines   B It settles along the field direction at that spot, just as it did before   C It spins freely, because between two lines the field has no direction</a:t>
            </a:r>
          </a:p>
          <a:p>
            <a:pPr marL="0" indent="0">
              <a:buNone/>
            </a:pPr>
            <a:r>
              <a:rPr lang="en-GB" sz="1200" dirty="0"/>
              <a:t>[Figure] 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settles along the field direction at that spot, just as it did before. The four curves are a map, not a set of wires. The field fills the whole region round the magnet; the lines are where a draughtsman chose to draw it, and their spacing stands in for how strong it is. Set the compass anywhere in the picture and it lines up with the field at that point.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bar magnet is cut in half between its poles. What results?</a:t>
            </a:r>
          </a:p>
          <a:p>
            <a:pPr marL="0" indent="0">
              <a:buNone/>
            </a:pPr>
            <a:r>
              <a:rPr lang="en-GB" sz="1200" dirty="0"/>
              <a:t>[Figure] One bar magnet, north at the right and south at the left, with a dashed saw line ruled down its middle between the poles. Below it the two halves are drawn side by side as blank outlined rectangles, with a question mark at each of their four ends and no pole letters anywhere on them.</a:t>
            </a:r>
          </a:p>
          <a:p>
            <a:pPr marL="0" indent="0">
              <a:buNone/>
            </a:pPr>
            <a:r>
              <a:rPr lang="en-GB" sz="1200" dirty="0"/>
              <a:t>[Options] A An isolated N and an isolated S   B Two complete magnets, each with N and S   C Two unmagnetised pieces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bar magnet is cut in half between its poles. What results?</a:t>
            </a:r>
          </a:p>
          <a:p>
            <a:pPr marL="0" indent="0">
              <a:buNone/>
            </a:pPr>
            <a:r>
              <a:rPr lang="en-GB" sz="1200" dirty="0"/>
              <a:t>[Option by option] A: Tempting, because a pole sounds like something that ought to be separable — you can isolate a positive charge, so why not a north pole? But magnetism comes from atomic magnets aligned inside the material, and the cut simply exposes the aligned ends that were already there. Isolated poles have been hunted for a century and never found.  B: Correct. Every fragment, however small, has its own north and south — cut again and you get four magnets, not two poles.  C: This is what really happens if you hammer, drop or strongly heat a magnet: the domains are jolted out of alignment and the magnetism goes. But a clean cut does not disturb the alignment at all, so both pieces are still fully magnetised.</a:t>
            </a:r>
          </a:p>
          <a:p>
            <a:pPr marL="0" indent="0">
              <a:buNone/>
            </a:pPr>
            <a:r>
              <a:rPr lang="en-GB" sz="1200" dirty="0"/>
              <a:t>[Answer] B — Two complete magnets, each with N and S</a:t>
            </a:r>
          </a:p>
          <a:p>
            <a:pPr marL="0" indent="0">
              <a:buNone/>
            </a:pPr>
            <a:r>
              <a:rPr lang="en-GB" sz="1200" dirty="0"/>
              <a:t>[Why] Magnetism lives in aligned atomic domains — every fragment has both poles. Monopoles have never been found.</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compass needle points north. A bar magnet is placed east of it with its north pole facing the compass. Sketch-reason the needle's final direction for a magnet field at the compass equal in strength to Earth's horizontal field.</a:t>
            </a:r>
          </a:p>
          <a:p>
            <a:pPr marL="0" indent="0">
              <a:buNone/>
            </a:pPr>
            <a:r>
              <a:rPr lang="en-GB" sz="1200" dirty="0"/>
              <a:t>[Answer] It swings to point northwest (45°)</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magnet's field at the compass points west (away from its N pole, toward the compass).</a:t>
            </a:r>
          </a:p>
          <a:p>
            <a:pPr marL="0" indent="0">
              <a:buNone/>
            </a:pPr>
            <a:r>
              <a:rPr lang="en-GB" sz="1200" dirty="0"/>
              <a:t>[Step 2] Earth pulls the needle north with equal strength.</a:t>
            </a:r>
          </a:p>
          <a:p>
            <a:pPr marL="0" indent="0">
              <a:buNone/>
            </a:pPr>
            <a:r>
              <a:rPr lang="en-GB" sz="1200" dirty="0"/>
              <a:t>[Step 3] The vector sum points northwest — the needle settles at 45° west of north.</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It swings to point northwest (45°)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Your compass needle swings to the north — so what kind of magnetic pole is buried up there? Every walker's compass on Earth does the same thing: one end of the needle turns towards the Arctic and stays there. The needle is itself a small bar magnet, and it is the end painted red — its north end — that points that way.</a:t>
            </a:r>
          </a:p>
          <a:p>
            <a:pPr marL="0" indent="0">
              <a:buNone/>
            </a:pPr>
            <a:r>
              <a:rPr lang="en-GB" sz="1200" dirty="0"/>
              <a:t>[Answer] A magnetic south pole. Unlike poles attract, so the needle's north end can only be pulled towards a south pole. The Earth's geographic north is magnetically a south pole; the naming is a four-hundred-year-old accident nobody has been willing to fix.</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steel ship's hull becomes magnetised during construction. Explain how, and why warships 'deperm' by wrapping current-carrying cables around the hull.</a:t>
            </a:r>
          </a:p>
          <a:p>
            <a:pPr marL="0" indent="0">
              <a:buNone/>
            </a:pPr>
            <a:r>
              <a:rPr lang="en-GB" sz="1200" dirty="0"/>
              <a:t>[Answer] Earth-field-aligned domains from construction; alternating decaying fields scramble them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Hammering and vibration in Earth's field lets iron domains settle aligned with it — the hull acquires a permanent magnetic signature.</a:t>
            </a:r>
          </a:p>
          <a:p>
            <a:pPr marL="0" indent="0">
              <a:buNone/>
            </a:pPr>
            <a:r>
              <a:rPr lang="en-GB" sz="1200" dirty="0"/>
              <a:t>[Step 2] That signature can trigger magnetic mines and betray the ship's heading history.</a:t>
            </a:r>
          </a:p>
          <a:p>
            <a:pPr marL="0" indent="0">
              <a:buNone/>
            </a:pPr>
            <a:r>
              <a:rPr lang="en-GB" sz="1200" dirty="0"/>
              <a:t>[Step 3] Deperming drives decreasing alternating fields through the hull, randomising the domains layer by layer — erasing the signature like degaussing a tape.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Earth-field-aligned domains from construction; alternating decaying fields scramble them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https://giophysics.com/chapter-27/presentation/?lesson=fields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magnetic field is the region around a magnet or current where magnetic materials and moving charges experience a force.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Iron filings sprinkled around a bar magnet line up along the field, drawing its shape from pole to pole.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Like poles repel, unlike attract, and cutting a magnet always yields two new complete magnets. The field concept replaces action-at-a-distance: a magnet fills space with a field, and other magnets or moving charges respond to the field where they are. Field strength B is measured in tesla.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Iron, nickel, cobalt and their alloys are ferromagnetic: their atomic magnets can align into domains. Induced magnetism explains why an unmagnetised nail sticks to a magnet.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Steel (hard) keeps its magnetism — good for permanent magnets. Soft iron magnetises and demagnetises easily — good for electromagnet cores.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compass needle is a small magnet aligning with Earth's field. The geographic north pole is magnetically a south pole — that is why the needle's north end points there.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7/presentation/?lesson=field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urricula/a-level/exams/a-level-extension#q5"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hyperlink" Target="https://giophysics.com/curricula/a-level/exams/a-level-extension#q1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electric-field-lines-dir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27/presentation/?lesson=field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hyperlink" Target="https://giophysics.com/chapter-27/presentation/?lesson=field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7/currents-magnetic-fields/" TargetMode="External"/><Relationship Id="rId4" Type="http://schemas.openxmlformats.org/officeDocument/2006/relationships/hyperlink" Target="https://giophysics.com/chapter-27/magnets-magnetic-fields/" TargetMode="External"/><Relationship Id="rId5" Type="http://schemas.openxmlformats.org/officeDocument/2006/relationships/hyperlink" Target="https://giophysics.com/chapter-27/presentation/?lesson=fields" TargetMode="External"/><Relationship Id="rId6" Type="http://schemas.openxmlformats.org/officeDocument/2006/relationships/hyperlink" Target="https://giophysics.com/chapter-27/" TargetMode="External"/><Relationship Id="rId7" Type="http://schemas.openxmlformats.org/officeDocument/2006/relationships/hyperlink" Target="https://giophysics.com/downloads/27-1-magnets-magnetic-fiel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Poles, field lines, and the Earth</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Magnets &amp; Magnetic Fields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magnet has two inseparable poles. Field lines map the force it would exert — emerging from north, entering south — and the Earth itself carries a field that compasses follow.</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https://giophysics.com/chapter-27/magnets-magnetic-fields/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 → S outside the magnet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Closed loops overall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 lines leave the north pole, curve round to the south, and continue inside the magnet — they never start, stop, or cross.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strength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in tesla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Earth ≈ 5 × 10⁻⁵ T; fridge magnet ≈ 10⁻² 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Closer field lines mean a stronger field — the tesla is the unit that will connect to force in the next lessons.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monopoles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poles always come in pairs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Halving a magnet makes two magnets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 is no isolated north or south — every cut produces a fresh pair of poles.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field round a bar magnet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 descr="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5.1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5 of that paper · syllabus 20</a:t>
            </a:r>
          </a:p>
        </p:txBody>
      </p:sp>
      <p:sp>
        <p:nvSpPr>
          <p:cNvPr id="6" name="panel"/>
          <p:cNvSpPr/>
          <p:nvPr/>
        </p:nvSpPr>
        <p:spPr>
          <a:xfrm>
            <a:off x="2806506" y="1854200"/>
            <a:ext cx="6578987" cy="3204210"/>
          </a:xfrm>
          <a:prstGeom prst="rect">
            <a:avLst/>
          </a:prstGeom>
          <a:solidFill>
            <a:srgbClr val="FFFFFF"/>
          </a:solidFill>
          <a:ln w="9525">
            <a:solidFill>
              <a:srgbClr val="C6C8BB"/>
            </a:solidFill>
          </a:ln>
        </p:spPr>
      </p:sp>
      <p:pic>
        <p:nvPicPr>
          <p:cNvPr id="7" name="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 descr="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
          <p:cNvPicPr>
            <a:picLocks noChangeAspect="1"/>
          </p:cNvPicPr>
          <p:nvPr/>
        </p:nvPicPr>
        <p:blipFill>
          <a:blip r:embed="rId3"/>
          <a:stretch>
            <a:fillRect/>
          </a:stretch>
        </p:blipFill>
        <p:spPr>
          <a:xfrm>
            <a:off x="2920806" y="1968500"/>
            <a:ext cx="635038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18, 19, 20</a:t>
            </a:r>
          </a:p>
        </p:txBody>
      </p:sp>
      <p:sp>
        <p:nvSpPr>
          <p:cNvPr id="6" name="panel"/>
          <p:cNvSpPr/>
          <p:nvPr/>
        </p:nvSpPr>
        <p:spPr>
          <a:xfrm>
            <a:off x="1882787" y="1854200"/>
            <a:ext cx="8426427" cy="3402330"/>
          </a:xfrm>
          <a:prstGeom prst="rect">
            <a:avLst/>
          </a:prstGeom>
          <a:solidFill>
            <a:srgbClr val="FFFFFF"/>
          </a:solidFill>
          <a:ln w="9525">
            <a:solidFill>
              <a:srgbClr val="C6C8BB"/>
            </a:solidFill>
          </a:ln>
        </p:spPr>
      </p:sp>
      <p:pic>
        <p:nvPicPr>
          <p:cNvPr id="7" name="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descr="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p:cNvPicPr>
            <a:picLocks noChangeAspect="1"/>
          </p:cNvPicPr>
          <p:nvPr/>
        </p:nvPicPr>
        <p:blipFill>
          <a:blip r:embed="rId3"/>
          <a:stretch>
            <a:fillRect/>
          </a:stretch>
        </p:blipFill>
        <p:spPr>
          <a:xfrm>
            <a:off x="1997087" y="1968500"/>
            <a:ext cx="819782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Field lines are a map, not physical strings. The field exists everywhere in the region; lines simply sketch its direction, with their spacing standing in for strength.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north poles are brought together. What happens, and what rule does it illustrate?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north poles are brought together. What happens, and what rule does it illustrate?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They push apart.</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Like poles repel; unlike poles attract.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Repulsion — like poles repel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Field-line ideas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compass placed east of a bar magnet's north pole points away from the magnet. Sketch why, and state where the field is strongest.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compass placed east of a bar magnet's north pole points away from the magnet. Sketch why, and state where the field is strongest.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 lines emerge from the north pole, radiating outward; the compass aligns along the local line.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Pointing away from N confirms lines leave north poles.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Lines crowd closest at the poles — the field is strongest there.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The needle follows the outgoing field line; strongest field at the poles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compass is lifted and set down again midway between two of the drawn field lines. What does the needle do there?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there is no field in the gaps between the lines</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settles along the field direction at that spot, just as it did before</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spins freely, because between two lines the field has no direction</a:t>
            </a:r>
          </a:p>
        </p:txBody>
      </p:sp>
      <p:sp>
        <p:nvSpPr>
          <p:cNvPr id="10" name="panel"/>
          <p:cNvSpPr/>
          <p:nvPr/>
        </p:nvSpPr>
        <p:spPr>
          <a:xfrm>
            <a:off x="7268171" y="1854200"/>
            <a:ext cx="4107257" cy="2411730"/>
          </a:xfrm>
          <a:prstGeom prst="rect">
            <a:avLst/>
          </a:prstGeom>
          <a:solidFill>
            <a:srgbClr val="FFFFFF"/>
          </a:solidFill>
          <a:ln w="9525">
            <a:solidFill>
              <a:srgbClr val="C6C8BB"/>
            </a:solidFill>
          </a:ln>
        </p:spPr>
      </p:sp>
      <p:pic>
        <p:nvPicPr>
          <p:cNvPr id="11" name="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 descr="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
          <p:cNvPicPr>
            <a:picLocks noChangeAspect="1"/>
          </p:cNvPicPr>
          <p:nvPr/>
        </p:nvPicPr>
        <p:blipFill>
          <a:blip r:embed="rId3"/>
          <a:stretch>
            <a:fillRect/>
          </a:stretch>
        </p:blipFill>
        <p:spPr>
          <a:xfrm>
            <a:off x="7382471" y="1968500"/>
            <a:ext cx="3878657" cy="2183130"/>
          </a:xfrm>
          <a:prstGeom prst="rect">
            <a:avLst/>
          </a:prstGeom>
        </p:spPr>
      </p:pic>
      <p:sp>
        <p:nvSpPr>
          <p:cNvPr id="12" name="text"/>
          <p:cNvSpPr txBox="1"/>
          <p:nvPr/>
        </p:nvSpPr>
        <p:spPr>
          <a:xfrm>
            <a:off x="7010400" y="4329430"/>
            <a:ext cx="4622800" cy="15849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bar magnet lying flat with south at the left end and north at the right, four closed field lines drawn round it — two arching over the top and two beneath — each arrowed leftwards along the top and bottom because outside the magnet the field runs from the north pole round to the south. A compass stands to the right of the north pole with its needle lying along the axis, pointing away from the magnet.</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settles along the field direction at that spot, just as it did before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four curves are a map, not a set of wires. The field fills the whole region round the magnet; the lines are where a draughtsman chose to draw it, and their spacing stands in for how strong it is. Set the compass anywhere in the picture and it lines up with the field at that point.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bar magnet is cut in half between its poles. What results?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isolated N and an isolated 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complete magnets, each with N and 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unmagnetised pieces</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One bar magnet, north at the right and south at the left, with a dashed saw line ruled down its middle between the poles. Below it the two halves are drawn side by side as blank outlined rectangles, with a question mark at each of their four ends and no pole letters anywhere on them." descr="One bar magnet, north at the right and south at the left, with a dashed saw line ruled down its middle between the poles. Below it the two halves are drawn side by side as blank outlined rectangles, with a question mark at each of their four ends and no pole letters anywhere on them."/>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bar magnet, north at the right and south at the left, with a dashed saw line ruled down its middle between the poles. Below it the two halves are drawn side by side as blank outlined rectangles, with a question mark at each of their four ends and no pole letters anywhere on them.</a:t>
            </a:r>
          </a:p>
        </p:txBody>
      </p:sp>
      <p:sp>
        <p:nvSpPr>
          <p:cNvPr id="16"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Two complete magnets, each with N and 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Magnetism lives in aligned atomic domains — every fragment has both poles. Monopoles have never been found.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Tempting, because a pole sounds like something that ought to be separable — you can isolate a positive charge, so why not a north pole? But magnetism comes from atomic magnets aligned inside the material, and the cut simply exposes the aligned ends that were already there. Isolated poles have been hunted for a century and never found.</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Every fragment, however small, has its own north and south — cut again and you get four magnets, not two poles.</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what really happens if you hammer, drop or strongly heat a magnet: the domains are jolted out of alignment and the magnetism goes. But a clean cut does not disturb the alignment at all, so both pieces are still fully magnetised.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compass needle points north. A bar magnet is placed east of it with its north pole facing the compass. Sketch-reason the needle's final direction for a magnet field at the compass equal in strength to Earth's horizontal field.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compass needle points north. A bar magnet is placed east of it with its north pole facing the compass. Sketch-reason the needle's final direction for a magnet field at the compass equal in strength to Earth's horizontal field.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magnet's field at the compass points west (away from its N pole, toward the compass).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Earth pulls the needle north with equal strength.</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vector sum points northwest — the needle settles at 45° west of north.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It swings to point northwest (45°)</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Your compass needle swings to the north — so what kind of magnetic pole is buried up there?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 walker's compass on Earth does the same thing: one end of the needle turns towards the Arctic and stays there. The needle is itself a small bar magnet, and it is the end painted red — its north end — that points that way.</a:t>
            </a:r>
          </a:p>
        </p:txBody>
      </p:sp>
      <p:sp>
        <p:nvSpPr>
          <p:cNvPr id="7" name="text"/>
          <p:cNvSpPr txBox="1"/>
          <p:nvPr/>
        </p:nvSpPr>
        <p:spPr>
          <a:xfrm>
            <a:off x="558800" y="372906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93670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 magnetic south pole. Unlike poles attract, so the needle's north end can only be pulled towards a south pole. The Earth's geographic north is magnetically a south pole; the naming is a four-hundred-year-old accident nobody has been willing to fix.</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steel ship's hull becomes magnetised during construction. Explain how, and why warships 'deperm' by wrapping current-carrying cables around the hull.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steel ship's hull becomes magnetised during construction. Explain how, and why warships 'deperm' by wrapping current-carrying cables around the hull.</a:t>
            </a:r>
          </a:p>
        </p:txBody>
      </p:sp>
      <p:sp>
        <p:nvSpPr>
          <p:cNvPr id="9" name="step-number"/>
          <p:cNvSpPr txBox="1"/>
          <p:nvPr/>
        </p:nvSpPr>
        <p:spPr>
          <a:xfrm>
            <a:off x="558800" y="3282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Hammering and vibration in Earth's field lets iron domains settle aligned with it — the hull acquires a permanent magnetic signature.</a:t>
            </a:r>
          </a:p>
        </p:txBody>
      </p:sp>
      <p:sp>
        <p:nvSpPr>
          <p:cNvPr id="11" name="step-number"/>
          <p:cNvSpPr txBox="1"/>
          <p:nvPr/>
        </p:nvSpPr>
        <p:spPr>
          <a:xfrm>
            <a:off x="558800" y="3867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67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signature can trigger magnetic mines and betray the ship's heading history.</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Deperming drives decreasing alternating fields through the hull, randomising the domains layer by layer — erasing the signature like degaussing a tape.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Earth-field-aligned domains from construction; alternating decaying fields scramble them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MAGNETS &amp;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Magnets &amp;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18.2 Currents Make Fields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https://giophysics.com/chapter-27/magnets-magnetic-fields/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https://giophysics.com/chapter-27/presentation/?lesson=fields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https://giophysics.com/downloads/27-1-magnets-magnetic-fields.pdf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magnetic field is the region around a magnet or current where magnetic materials and moving charges experience a force.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Iron filings sprinkled around a bar magnet line up along the field, drawing its shape from pole to pole.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Poles, field lines, and the Earth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Like poles repel, unlike attract, and cutting a magnet always yields two new complete magnets. The field concept replaces action-at-a-distance: a magnet fills space with a field, and other magnets or moving charges respond to the field where they are. Field strength B is measured in tesla.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Magnetic materials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Iron, nickel, cobalt and their alloys are ferromagnetic: their atomic magnets can align into domains. Induced magnetism explains why an unmagnetised nail sticks to a magnet.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Hard and soft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Steel (hard) keeps its magnetism — good for permanent magnets. Soft iron magnetises and demagnetises easily — good for electromagnet cores.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Earth's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compass needle is a small magnet aligning with Earth's field. The geographic north pole is magnetically a south pole — that is why the needle's north end points there.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MAGNETS &amp;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Magnets &amp;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Magnets &amp; Magnetic Fields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