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Magnetism — Force on Moving Charges. Lesson 4 of 6.</a:t>
            </a:r>
          </a:p>
          <a:p>
            <a:pPr marL="0" indent="0">
              <a:buNone/>
            </a:pPr>
            <a:r>
              <a:rPr lang="en-GB" sz="1200" dirty="0"/>
              <a:t>[Intro] The magnetic force acts on every moving charge: F = qvB, always at right angles to the velocity. It changes direction, never speed — so charges in uniform fields travel in circles.</a:t>
            </a:r>
          </a:p>
          <a:p>
            <a:pPr marL="0" indent="0">
              <a:buNone/>
            </a:pPr>
            <a:r>
              <a:rPr lang="en-GB" sz="1200" dirty="0"/>
              <a:t>[Source] https://giophysics.com/chapter-27/force-on-moving-charges/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Magnetic force: F = qvB sinθ</a:t>
            </a:r>
          </a:p>
          <a:p>
            <a:pPr marL="0" indent="0">
              <a:buNone/>
            </a:pPr>
            <a:r>
              <a:rPr lang="en-GB" sz="1200" dirty="0"/>
              <a:t>[In plain English] The push grows with charge, speed, and field, and vanishes when the charge runs parallel to the field lines.</a:t>
            </a:r>
          </a:p>
          <a:p>
            <a:pPr marL="0" indent="0">
              <a:buNone/>
            </a:pPr>
            <a:r>
              <a:rPr lang="en-GB" sz="1200" dirty="0"/>
              <a:t>[Note] Zero for motion along the field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Circular radius: r = mv/qB</a:t>
            </a:r>
          </a:p>
          <a:p>
            <a:pPr marL="0" indent="0">
              <a:buNone/>
            </a:pPr>
            <a:r>
              <a:rPr lang="en-GB" sz="1200" dirty="0"/>
              <a:t>[In plain English] The magnetic force plays centripetal: momentum sets the circle's size, field strength curls it tighter.</a:t>
            </a:r>
          </a:p>
          <a:p>
            <a:pPr marL="0" indent="0">
              <a:buNone/>
            </a:pPr>
            <a:r>
              <a:rPr lang="en-GB" sz="1200" dirty="0"/>
              <a:t>[Note] From qvB = mv²/r</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No work done: ΔKE = 0</a:t>
            </a:r>
          </a:p>
          <a:p>
            <a:pPr marL="0" indent="0">
              <a:buNone/>
            </a:pPr>
            <a:r>
              <a:rPr lang="en-GB" sz="1200" dirty="0"/>
              <a:t>[In plain English] Always sideways, never along the motion — a magnetic field redirects a charge but cannot speed it up or slow it down.</a:t>
            </a:r>
          </a:p>
          <a:p>
            <a:pPr marL="0" indent="0">
              <a:buNone/>
            </a:pPr>
            <a:r>
              <a:rPr lang="en-GB" sz="1200" dirty="0"/>
              <a:t>[Note] F ⟂ v always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Figure 1. A rectangular region bounded by a dashed line is filled with an evenly spaced grid of crosses and labelled 'uniform magnetic field of magnitude B, into the page'. Inside the region a complete circle is drawn: the path followed by the proton. A line from the centre of the circle out to the circle is marked with a tick at each end and labelled r. A solid dot on the circle at its lowest point is labelled 'proton', and from that dot an arrow labelled v points horizontally to the right, along the tangent to the circle.</a:t>
            </a:r>
          </a:p>
          <a:p>
            <a:pPr marL="0" indent="0">
              <a:buNone/>
            </a:pPr>
            <a:r>
              <a:rPr lang="en-GB" sz="1200" dirty="0"/>
              <a:t>[Where it came from] IB Theme D · Fields, question 3; syllabus D.3.</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Figure 5. Side view of the arrangement. At the left a cathode plate marked − faces an anode plate marked + which has a small hole in it at the level of the beam; below, the two plates are joined by wires through a cell labelled 500 V, whose positive terminal is connected to the anode. Arrows show an electron leaving the cathode, passing through the hole in the anode and travelling on to the right, where it crosses into a large rectangular region drawn with a dashed boundary and filled with crosses, labelled 'uniform magnetic field, B = 2.5 mT, into the page'. Inside that region the electron's path is drawn as an arc that curves steadily downwards away from its original straight line.</a:t>
            </a:r>
          </a:p>
          <a:p>
            <a:pPr marL="0" indent="0">
              <a:buNone/>
            </a:pPr>
            <a:r>
              <a:rPr lang="en-GB" sz="1200" dirty="0"/>
              <a:t>[Where it came from] IB Theme D · Fields, question 9; syllabus D.2, D.3.</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 magnetic field never changes a charge's speed or kinetic energy — only its direction. Any acceleration it causes is purely centripetal.</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electron moves parallel to a magnetic field. What force does it feel?</a:t>
            </a:r>
          </a:p>
          <a:p>
            <a:pPr marL="0" indent="0">
              <a:buNone/>
            </a:pPr>
            <a:r>
              <a:rPr lang="en-GB" sz="1200" dirty="0"/>
              <a:t>[Answer] Zero</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 = qvB sinθ with θ = 0.</a:t>
            </a:r>
          </a:p>
          <a:p>
            <a:pPr marL="0" indent="0">
              <a:buNone/>
            </a:pPr>
            <a:r>
              <a:rPr lang="en-GB" sz="1200" dirty="0"/>
              <a:t>[Step 2] F = 0 — motion along the field is force-free.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Zero</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proton (m = 1.67 × 10⁻²⁷ kg, q = 1.6 × 10⁻¹⁹ C) moves at 3.0 × 10⁶ m/s across a 0.50 T field. Find its path radius.</a:t>
            </a:r>
          </a:p>
          <a:p>
            <a:pPr marL="0" indent="0">
              <a:buNone/>
            </a:pPr>
            <a:r>
              <a:rPr lang="en-GB" sz="1200" dirty="0"/>
              <a:t>[Answer] r ≈ 6.3 cm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Motor effect; Circular motion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r = mv/qB.</a:t>
            </a:r>
          </a:p>
          <a:p>
            <a:pPr marL="0" indent="0">
              <a:buNone/>
            </a:pPr>
            <a:r>
              <a:rPr lang="en-GB" sz="1200" dirty="0"/>
              <a:t>[Step 2] r = (1.67 × 10⁻²⁷ × 3.0 × 10⁶)/(1.6 × 10⁻¹⁹ × 0.50).</a:t>
            </a:r>
          </a:p>
          <a:p>
            <a:pPr marL="0" indent="0">
              <a:buNone/>
            </a:pPr>
            <a:r>
              <a:rPr lang="en-GB" sz="1200" dirty="0"/>
              <a:t>[Step 3] r = 5.0 × 10⁻²¹ ÷ 8.0 × 10⁻²⁰ ≈ 0.063 m.</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r ≈ 6.3 cm</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Halving 1.6 × 10⁻¹⁹ gives 8.0 × 10⁻²⁰, not 8.0 × 10⁻¹⁹ — the exponent was carried over unchanged when the mantissa dropped below one. It costs a factor of ten, and a 6 mm answer instead of 6 cm looks perfectly plausible on the page, which is exactly what makes this slip so hard to catch.</a:t>
            </a:r>
          </a:p>
          <a:p>
            <a:pPr marL="0" indent="0">
              <a:buNone/>
            </a:pPr>
            <a:r>
              <a:rPr lang="en-GB" sz="1200" dirty="0"/>
              <a:t>[It should say] Bottom line: qB = 1.6 × 10⁻¹⁹ × 0.50 = 8.0 × 10⁻²⁰</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proton curves round inside the field region. What happens to its speed while it does so?</a:t>
            </a:r>
          </a:p>
          <a:p>
            <a:pPr marL="0" indent="0">
              <a:buNone/>
            </a:pPr>
            <a:r>
              <a:rPr lang="en-GB" sz="1200" dirty="0"/>
              <a:t>[Options] A It rises — the magnetic force is accelerating it, and acceleration means speeding up   B It stays exactly the same the whole way round   C It falls, because the field does work against the motion and drains the particle</a:t>
            </a:r>
          </a:p>
          <a:p>
            <a:pPr marL="0" indent="0">
              <a:buNone/>
            </a:pPr>
            <a:r>
              <a:rPr lang="en-GB" sz="1200" dirty="0"/>
              <a:t>[Figure] A large rectangular region of uniform field filled with crosses, meaning the field points into the page. A proton, drawn as a circled plus, is fired in from the left edge near the top with a velocity arrow labelled v. An electron, a circled minus, is fired in lower down with an identical arrow. Neither path inside the field is drawn.</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It stays exactly the same the whole way round. The force stays square to the velocity at every instant of the curve, so it does no work and the kinetic energy cannot change. There is an acceleration — a centripetal one — but it only ever swings the velocity vector round, never lengthens it.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An electron and a proton enter the same field at the same speed. Compared with the proton's circle, the electron's is…</a:t>
            </a:r>
          </a:p>
          <a:p>
            <a:pPr marL="0" indent="0">
              <a:buNone/>
            </a:pPr>
            <a:r>
              <a:rPr lang="en-GB" sz="1200" dirty="0"/>
              <a:t>[Options] A Much smaller   B The same size   C Much larger</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An electron and a proton enter the same field at the same speed. Compared with the proton's circle, the electron's is…</a:t>
            </a:r>
          </a:p>
          <a:p>
            <a:pPr marL="0" indent="0">
              <a:buNone/>
            </a:pPr>
            <a:r>
              <a:rPr lang="en-GB" sz="1200" dirty="0"/>
              <a:t>[Option by option] A: Correct. r = mv/qB, and with the same v and the same size of charge only the mass is left. An electron is about 1836 times lighter than a proton, so its circle is about 1836 times tighter.  B: This is the answer if you assume the field decides the radius on its own. It does not — the momentum mv sets the size of the circle, and the two particles have wildly different masses at the same speed.  C: Tempting because the electron feels a negative charge and students often expect it to swing wider, or because 'lighter means harder to hold' sounds right. It is the opposite: less momentum is easier for the field to bend, so the light particle turns tightest.</a:t>
            </a:r>
          </a:p>
          <a:p>
            <a:pPr marL="0" indent="0">
              <a:buNone/>
            </a:pPr>
            <a:r>
              <a:rPr lang="en-GB" sz="1200" dirty="0"/>
              <a:t>[Answer] A — Much smaller</a:t>
            </a:r>
          </a:p>
          <a:p>
            <a:pPr marL="0" indent="0">
              <a:buNone/>
            </a:pPr>
            <a:r>
              <a:rPr lang="en-GB" sz="1200" dirty="0"/>
              <a:t>[Why] r = mv/qB — same speed, same charge size, but the electron's mass is ~1836× smaller, so its radius is too.</a:t>
            </a:r>
          </a:p>
          <a:p>
            <a:pPr marL="0" indent="0">
              <a:buNone/>
            </a:pPr>
            <a:r>
              <a:rPr lang="en-GB" sz="1200" dirty="0"/>
              <a:t>[Reveal] One click for the answer, then one for the reason.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electron at 2.0 × 10⁷ m/s enters a 1.5 mT field at right angles. Find the radius and period of its circular path.</a:t>
            </a:r>
          </a:p>
          <a:p>
            <a:pPr marL="0" indent="0">
              <a:buNone/>
            </a:pPr>
            <a:r>
              <a:rPr lang="en-GB" sz="1200" dirty="0"/>
              <a:t>[Answer] r ≈ 7.6 cm; T ≈ 24 ns (speed-independent)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r = mv/qB = 9.11 × 10⁻³¹ × 2.0 × 10⁷ ÷ (1.6 × 10⁻¹⁹ × 1.5 × 10⁻³) ≈ 0.076 m.</a:t>
            </a:r>
          </a:p>
          <a:p>
            <a:pPr marL="0" indent="0">
              <a:buNone/>
            </a:pPr>
            <a:r>
              <a:rPr lang="en-GB" sz="1200" dirty="0"/>
              <a:t>[Step 2] T = 2πm/qB = 2π × 9.11 × 10⁻³¹ ÷ 2.4 × 10⁻²².</a:t>
            </a:r>
          </a:p>
          <a:p>
            <a:pPr marL="0" indent="0">
              <a:buNone/>
            </a:pPr>
            <a:r>
              <a:rPr lang="en-GB" sz="1200" dirty="0"/>
              <a:t>[Step 3] T ≈ 2.4 × 10⁻⁸ s — independent of the speed.</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r ≈ 7.6 cm; T ≈ 24 ns (speed-independent)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magnetic field can bend a beam of electrons right round in a circle — so why can it never make them go faster? In an old television tube, coils steer the electron beam all over the screen. The beam arrives at the corners at exactly the speed it left the gun with, however hard the coils bend it.</a:t>
            </a:r>
          </a:p>
          <a:p>
            <a:pPr marL="0" indent="0">
              <a:buNone/>
            </a:pPr>
            <a:r>
              <a:rPr lang="en-GB" sz="1200" dirty="0"/>
              <a:t>[Answer] Because the magnetic force is always at right angles to the velocity, it never has a component along the motion, and a force with no component along the motion does no work. It is a perfect steering force: all direction, no energy.</a:t>
            </a:r>
          </a:p>
          <a:p>
            <a:pPr marL="0" indent="0">
              <a:buNone/>
            </a:pPr>
            <a:r>
              <a:rPr lang="en-GB" sz="1200" dirty="0"/>
              <a:t>[Figure] A large rectangular region of uniform field filled with crosses, meaning the field points into the page. A proton, drawn as a circled plus, is fired in from the left edge near the top with a velocity arrow labelled v. An electron, a circled minus, is fired in lower down with an identical arrow. Neither path inside the field is drawn.</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In a mass spectrometer, singly charged ions accelerated through 2.0 kV enter a 0.50 T field and strike a detector after a half-circle. Ion A lands 24.0 cm from the entrance and ion B at 25.2 cm. Find the mass of A and the ratio m(B)/m(A).</a:t>
            </a:r>
          </a:p>
          <a:p>
            <a:pPr marL="0" indent="0">
              <a:buNone/>
            </a:pPr>
            <a:r>
              <a:rPr lang="en-GB" sz="1200" dirty="0"/>
              <a:t>[Answer] m(A) ≈ 1.4 × 10⁻²⁵ kg (≈ 87 u); m(B)/m(A) = (1.05)² ≈ 1.10</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r = d/2 = 0.120 m; from qV = ½mv² and r = mv/qB: m = qB²r²/2V.</a:t>
            </a:r>
          </a:p>
          <a:p>
            <a:pPr marL="0" indent="0">
              <a:buNone/>
            </a:pPr>
            <a:r>
              <a:rPr lang="en-GB" sz="1200" dirty="0"/>
              <a:t>[Step 2] m(A) = 1.6 × 10⁻¹⁹ × 0.25 × 0.0144 ÷ 4000 ≈ 1.44 × 10⁻²⁵ kg (≈ 87 u).</a:t>
            </a:r>
          </a:p>
          <a:p>
            <a:pPr marL="0" indent="0">
              <a:buNone/>
            </a:pPr>
            <a:r>
              <a:rPr lang="en-GB" sz="1200" dirty="0"/>
              <a:t>[Step 3] At fixed q, B, and V, m ∝ r²: m(B)/m(A) = (25.2/24.0)² = 1.05² ≈ 1.10 — ion B is about 10% heavier, so the detector separates masses by landing radius.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m(A) ≈ 1.4 × 10⁻²⁵ kg (≈ 87 u); m(B)/m(A) = (1.05)² ≈ 1.10</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https://giophysics.com/chapter-27/presentation/?lesson=forceCharge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 charge q moving at speed v across a field B feels a force F = qvB sinθ perpendicular to its velocity, bending it into a circular path.</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Electrons in an old TV tube are steered onto the screen by magnetic coils bending their beam.</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Because the force stays perpendicular to the motion, it does no work: it is a perfect centripetal force. Setting qvB = mv²/r gives r = mv/qB — faster or heavier particles curve wider, stronger fields curl them tighter. Mass spectrometers, particle accelerators, and the aurora all follow this one equation.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Fleming's left hand again, with the second finger along a positive charge's velocity. For electrons, reverse the answer.</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Velocity along the field is untouched; the cross-field part turns circles. Together they trace a helix — charged particles spiral along field lines, as in the aurora.</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Cross an electric and a magnetic field so their forces oppose: only particles with v = E/B pass straight — a speed filter for particle beams.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hyperlink" Target="https://giophysics.com/curricula/ib/exams/fields#q3"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hyperlink" Target="https://giophysics.com/curricula/ib/exams/fields#q9"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7/force-on-currents/" TargetMode="External"/><Relationship Id="rId4" Type="http://schemas.openxmlformats.org/officeDocument/2006/relationships/hyperlink" Target="https://giophysics.com/chapter-10/uniform-circular-mo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hyperlink" Target="https://giophysics.com/chapter-27/presentation/?lesson=forceCharge"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27/presentation/?lesson=forceCharge"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giophysics.com/chapter-27/magnetism-calculus/" TargetMode="External"/><Relationship Id="rId4" Type="http://schemas.openxmlformats.org/officeDocument/2006/relationships/hyperlink" Target="https://giophysics.com/chapter-27/force-on-moving-charges/" TargetMode="External"/><Relationship Id="rId5" Type="http://schemas.openxmlformats.org/officeDocument/2006/relationships/hyperlink" Target="https://giophysics.com/chapter-27/presentation/?lesson=forceCharge" TargetMode="External"/><Relationship Id="rId6" Type="http://schemas.openxmlformats.org/officeDocument/2006/relationships/hyperlink" Target="https://giophysics.com/chapter-27/" TargetMode="External"/><Relationship Id="rId7" Type="http://schemas.openxmlformats.org/officeDocument/2006/relationships/hyperlink" Target="https://giophysics.com/downloads/27-4-force-on-moving-charge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18 · Magnetism</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Circles in a magnetic field</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Force on Moving Charges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The magnetic force acts on every moving charge: F = qvB, always at right angles to the velocity. It changes direction, never speed — so charges in uniform fields travel in circles.</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4 of 6 in Magnetism</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https://giophysics.com/chapter-27/force-on-moving-charges/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MOVING CHARGES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Moving Charges.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Magnetic force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 = qvB sinθ</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Zero for motion along the field</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push grows with charge, speed, and field, and vanishes when the charge runs parallel to the field lines.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MOVING CHARGES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Moving Charges.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Circular radius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r = mv/qB</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From qvB = mv²/r</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magnetic force plays centripetal: momentum sets the circle's size, field strength curls it tighter.</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MOVING CHARGES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Moving Charges.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No work done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ΔKE = 0</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 ⟂ v always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Always sideways, never along the motion — a magnetic field redirects a charge but cannot speed it up or slow it down.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MOVING CHARGES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Moving Charges.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1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Figure 1 — IB Theme D · Fields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3 of that paper · syllabus D.3</a:t>
            </a:r>
          </a:p>
        </p:txBody>
      </p:sp>
      <p:sp>
        <p:nvSpPr>
          <p:cNvPr id="6" name="panel"/>
          <p:cNvSpPr/>
          <p:nvPr/>
        </p:nvSpPr>
        <p:spPr>
          <a:xfrm>
            <a:off x="3475169" y="1854200"/>
            <a:ext cx="5241661" cy="3204210"/>
          </a:xfrm>
          <a:prstGeom prst="rect">
            <a:avLst/>
          </a:prstGeom>
          <a:solidFill>
            <a:srgbClr val="FFFFFF"/>
          </a:solidFill>
          <a:ln w="9525">
            <a:solidFill>
              <a:srgbClr val="C6C8BB"/>
            </a:solidFill>
          </a:ln>
        </p:spPr>
      </p:sp>
      <p:pic>
        <p:nvPicPr>
          <p:cNvPr id="7" name="A rectangular region bounded by a dashed line is filled with an evenly spaced grid of crosses and labelled 'uniform magnetic field of magnitude B, into the page'. Inside the region a complete circle is drawn: the path followed by the proton. A line from the centre of the circle out to the circle is marked with a tick at each end and labelled r. A solid dot on the circle at its lowest point is labelled 'proton', and from that dot an arrow labelled v points horizontally to the right, along the tangent to the circle." descr="A rectangular region bounded by a dashed line is filled with an evenly spaced grid of crosses and labelled 'uniform magnetic field of magnitude B, into the page'. Inside the region a complete circle is drawn: the path followed by the proton. A line from the centre of the circle out to the circle is marked with a tick at each end and labelled r. A solid dot on the circle at its lowest point is labelled 'proton', and from that dot an arrow labelled v points horizontally to the right, along the tangent to the circle."/>
          <p:cNvPicPr>
            <a:picLocks noChangeAspect="1"/>
          </p:cNvPicPr>
          <p:nvPr/>
        </p:nvPicPr>
        <p:blipFill>
          <a:blip r:embed="rId3"/>
          <a:stretch>
            <a:fillRect/>
          </a:stretch>
        </p:blipFill>
        <p:spPr>
          <a:xfrm>
            <a:off x="3589469" y="1968500"/>
            <a:ext cx="5013061"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rectangular region bounded by a dashed line is filled with an evenly spaced grid of crosses and labelled 'uniform magnetic field of magnitude B, into the page'. Inside the region a complete circle is drawn: the path followed by the proton. A line from the centre of the circle out to the circle is marked with a tick at each end and labelled r. A solid dot on the circle at its lowest point is labelled 'proton', and from that dot an arrow labelled v points horizontally to the right, along the tangent to the circle.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MOVING CHARGES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Moving Charges.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2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Figure 5 — IB Theme D · Fields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9 of that paper · syllabus D.2, D.3</a:t>
            </a:r>
          </a:p>
        </p:txBody>
      </p:sp>
      <p:sp>
        <p:nvSpPr>
          <p:cNvPr id="6" name="panel"/>
          <p:cNvSpPr/>
          <p:nvPr/>
        </p:nvSpPr>
        <p:spPr>
          <a:xfrm>
            <a:off x="3514387" y="1854200"/>
            <a:ext cx="5163227" cy="3006090"/>
          </a:xfrm>
          <a:prstGeom prst="rect">
            <a:avLst/>
          </a:prstGeom>
          <a:solidFill>
            <a:srgbClr val="FFFFFF"/>
          </a:solidFill>
          <a:ln w="9525">
            <a:solidFill>
              <a:srgbClr val="C6C8BB"/>
            </a:solidFill>
          </a:ln>
        </p:spPr>
      </p:sp>
      <p:pic>
        <p:nvPicPr>
          <p:cNvPr id="7" name="Side view of the arrangement. At the left a cathode plate marked − faces an anode plate marked + which has a small hole in it at the level of the beam; below, the two plates are joined by wires through a cell labelled 500 V, whose positive terminal is connected to the anode. Arrows show an electron leaving the cathode, passing through the hole in the anode and travelling on to the right, where it crosses into a large rectangular region drawn with a dashed boundary and filled with crosses, labelled 'uniform magnetic field, B = 2.5 mT, into the page'. Inside that region the electron's path is drawn as an arc that curves steadily downwards away from its original straight line." descr="Side view of the arrangement. At the left a cathode plate marked − faces an anode plate marked + which has a small hole in it at the level of the beam; below, the two plates are joined by wires through a cell labelled 500 V, whose positive terminal is connected to the anode. Arrows show an electron leaving the cathode, passing through the hole in the anode and travelling on to the right, where it crosses into a large rectangular region drawn with a dashed boundary and filled with crosses, labelled 'uniform magnetic field, B = 2.5 mT, into the page'. Inside that region the electron's path is drawn as an arc that curves steadily downwards away from its original straight line."/>
          <p:cNvPicPr>
            <a:picLocks noChangeAspect="1"/>
          </p:cNvPicPr>
          <p:nvPr/>
        </p:nvPicPr>
        <p:blipFill>
          <a:blip r:embed="rId3"/>
          <a:stretch>
            <a:fillRect/>
          </a:stretch>
        </p:blipFill>
        <p:spPr>
          <a:xfrm>
            <a:off x="3628687" y="1968500"/>
            <a:ext cx="4934627" cy="2777490"/>
          </a:xfrm>
          <a:prstGeom prst="rect">
            <a:avLst/>
          </a:prstGeom>
        </p:spPr>
      </p:pic>
      <p:sp>
        <p:nvSpPr>
          <p:cNvPr id="8" name="text"/>
          <p:cNvSpPr txBox="1"/>
          <p:nvPr/>
        </p:nvSpPr>
        <p:spPr>
          <a:xfrm>
            <a:off x="558800" y="4923790"/>
            <a:ext cx="110744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Side view of the arrangement. At the left a cathode plate marked − faces an anode plate marked + which has a small hole in it at the level of the beam; below, the two plates are joined by wires through a cell labelled 500 V, whose positive terminal is connected to the anode. Arrows show an electron leaving the cathode, passing through the hole in the anode and travelling on to the right, where it crosses into a large rectangular region drawn with a dashed boundary and filled with crosses, labelled 'uniform magnetic field, B = 2.5 mT, into the page'. Inside that region the electron's path is drawn as an arc that curves steadily downwards away from its original straight line.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MOVING CHARGES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Moving Charges.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magnetic field never changes a charge's speed or kinetic energy — only its direction. Any acceleration it causes is purely centripetal.</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MOVING CHARGES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Moving Charges.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electron moves parallel to a magnetic field. What force does it feel?</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MOVING CHARGES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Moving Charges.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electron moves parallel to a magnetic field. What force does it feel?</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qvB sinθ with θ = 0.</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0 — motion along the field is force-free.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MOVING CHARGES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Moving Charges.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Zero</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FORCE ON MOVING CHARGES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Force on Moving Charges.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proton (m = 1.67 × 10⁻²⁷ kg, q = 1.6 × 10⁻¹⁹ C) moves at 3.0 × 10⁶ m/s across a 0.50 T field. Find its path radius.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MOVING CHARGES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Moving Charges.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Motor effect</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https://giophysics.com/chapter-27/force-on-currents/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Circular motion</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https://giophysics.com/chapter-10/uniform-circular-motion/</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MOVING CHARGES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Moving Charges.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proton (m = 1.67 × 10⁻²⁷ kg, q = 1.6 × 10⁻¹⁹ C) moves at 3.0 × 10⁶ m/s across a 0.50 T field. Find its path radius.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 = mv/qB.</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 = (1.67 × 10⁻²⁷ × 3.0 × 10⁶)/(1.6 × 10⁻¹⁹ × 0.50).</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 = 5.0 × 10⁻²¹ ÷ 8.0 × 10⁻²⁰ ≈ 0.063 m.</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MOVING CHARGES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Moving Charges.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r ≈ 6.3 cm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FORCE ON MOVING CHARGES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Force on Moving Charges.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magnetic force is centripetal, so qvB = mv²/r and r = mv/qB</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Top line: mv = 1.67 × 10⁻²⁷ × 3.0 × 10⁶ = 5.0 × 10⁻²¹ kg·m/s</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Bottom line: qB = 1.6 × 10⁻¹⁹ × 0.50 = 8.0 × 10⁻¹⁹</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 = 5.0 × 10⁻²¹ ÷ 8.0 × 10⁻¹⁹ = 6.3 × 10⁻³ m, about 6 mm</a:t>
            </a:r>
          </a:p>
        </p:txBody>
      </p:sp>
      <p:sp>
        <p:nvSpPr>
          <p:cNvPr id="14" name="text"/>
          <p:cNvSpPr txBox="1"/>
          <p:nvPr/>
        </p:nvSpPr>
        <p:spPr>
          <a:xfrm>
            <a:off x="558800" y="34290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5" name="text"/>
          <p:cNvSpPr txBox="1"/>
          <p:nvPr/>
        </p:nvSpPr>
        <p:spPr>
          <a:xfrm>
            <a:off x="558800" y="36366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Halving 1.6 × 10⁻¹⁹ gives 8.0 × 10⁻²⁰, not 8.0 × 10⁻¹⁹ — the exponent was carried over unchanged when the mantissa dropped below one. It costs a factor of ten, and a 6 mm answer instead of 6 cm looks perfectly plausible on the page, which is exactly what makes this slip so hard to catch.</a:t>
            </a:r>
          </a:p>
        </p:txBody>
      </p:sp>
      <p:sp>
        <p:nvSpPr>
          <p:cNvPr id="16" name="text"/>
          <p:cNvSpPr txBox="1"/>
          <p:nvPr/>
        </p:nvSpPr>
        <p:spPr>
          <a:xfrm>
            <a:off x="558800" y="44570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7" name="text"/>
          <p:cNvSpPr txBox="1"/>
          <p:nvPr/>
        </p:nvSpPr>
        <p:spPr>
          <a:xfrm>
            <a:off x="558800" y="46647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Bottom line: qB = 1.6 × 10⁻¹⁹ × 0.50 = 8.0 × 10⁻²⁰</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MOVING CHARGES</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Moving Charges.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4"/>
                                        </p:tgtEl>
                                        <p:attrNameLst>
                                          <p:attrName>style.visibility</p:attrName>
                                        </p:attrNameLst>
                                      </p:cBhvr>
                                      <p:to>
                                        <p:strVal val="visible"/>
                                      </p:to>
                                    </p:set>
                                    <p:animEffect transition="in" filter="fade">
                                      <p:cBhvr>
                                        <p:cTn id="5" dur="400"/>
                                        <p:tgtEl>
                                          <p:spTgt spid="14"/>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5"/>
                                        </p:tgtEl>
                                        <p:attrNameLst>
                                          <p:attrName>style.visibility</p:attrName>
                                        </p:attrNameLst>
                                      </p:cBhvr>
                                      <p:to>
                                        <p:strVal val="visible"/>
                                      </p:to>
                                    </p:set>
                                    <p:animEffect transition="in" filter="fade">
                                      <p:cBhvr>
                                        <p:cTn id="8" dur="4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4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4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proton curves round inside the field region. What happens to its speed while it does so?</a:t>
            </a:r>
          </a:p>
        </p:txBody>
      </p:sp>
      <p:sp>
        <p:nvSpPr>
          <p:cNvPr id="7" name="text"/>
          <p:cNvSpPr txBox="1"/>
          <p:nvPr/>
        </p:nvSpPr>
        <p:spPr>
          <a:xfrm>
            <a:off x="558800" y="263398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It rises — the magnetic force is accelerating it, and acceleration means speeding up</a:t>
            </a:r>
          </a:p>
        </p:txBody>
      </p:sp>
      <p:sp>
        <p:nvSpPr>
          <p:cNvPr id="8" name="text"/>
          <p:cNvSpPr txBox="1"/>
          <p:nvPr/>
        </p:nvSpPr>
        <p:spPr>
          <a:xfrm>
            <a:off x="558800" y="31800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It stays exactly the same the whole way round</a:t>
            </a:r>
          </a:p>
        </p:txBody>
      </p:sp>
      <p:sp>
        <p:nvSpPr>
          <p:cNvPr id="9" name="text"/>
          <p:cNvSpPr txBox="1"/>
          <p:nvPr/>
        </p:nvSpPr>
        <p:spPr>
          <a:xfrm>
            <a:off x="558800" y="347853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It falls, because the field does work against the motion and drains the particle</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A large rectangular region of uniform field filled with crosses, meaning the field points into the page. A proton, drawn as a circled plus, is fired in from the left edge near the top with a velocity arrow labelled v. An electron, a circled minus, is fired in lower down with an identical arrow. Neither path inside the field is drawn." descr="A large rectangular region of uniform field filled with crosses, meaning the field points into the page. A proton, drawn as a circled plus, is fired in from the left edge near the top with a velocity arrow labelled v. An electron, a circled minus, is fired in lower down with an identical arrow. Neither path inside the field is drawn."/>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large rectangular region of uniform field filled with crosses, meaning the field points into the page. A proton, drawn as a circled plus, is fired in from the left edge near the top with a velocity arrow labelled v. An electron, a circled minus, is fired in lower down with an identical arrow. Neither path inside the field is drawn.</a:t>
            </a:r>
          </a:p>
        </p:txBody>
      </p:sp>
      <p:sp>
        <p:nvSpPr>
          <p:cNvPr id="13" name="text"/>
          <p:cNvSpPr txBox="1"/>
          <p:nvPr/>
        </p:nvSpPr>
        <p:spPr>
          <a:xfrm>
            <a:off x="7010400" y="585912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MOVING CHARGES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Moving Charges.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9573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It stays exactly the same the whole way round</a:t>
            </a:r>
          </a:p>
        </p:txBody>
      </p:sp>
      <p:sp>
        <p:nvSpPr>
          <p:cNvPr id="7" name="text"/>
          <p:cNvSpPr txBox="1"/>
          <p:nvPr/>
        </p:nvSpPr>
        <p:spPr>
          <a:xfrm>
            <a:off x="558800" y="33041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1174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force stays square to the velocity at every instant of the curve, so it does no work and the kinetic energy cannot change. There is an acceleration — a centripetal one — but it only ever swings the velocity vector round, never lengthens it.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FORCE ON MOVING CHARGES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Force on Moving Charges.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771531"/>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An electron and a proton enter the same field at the same speed. Compared with the proton's circle, the electron's is…</a:t>
            </a:r>
          </a:p>
        </p:txBody>
      </p:sp>
      <p:sp>
        <p:nvSpPr>
          <p:cNvPr id="7" name="option-letter"/>
          <p:cNvSpPr txBox="1"/>
          <p:nvPr/>
        </p:nvSpPr>
        <p:spPr>
          <a:xfrm>
            <a:off x="558800" y="3536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536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Much smaller</a:t>
            </a:r>
          </a:p>
        </p:txBody>
      </p:sp>
      <p:sp>
        <p:nvSpPr>
          <p:cNvPr id="9" name="option-letter"/>
          <p:cNvSpPr txBox="1"/>
          <p:nvPr/>
        </p:nvSpPr>
        <p:spPr>
          <a:xfrm>
            <a:off x="558800" y="3917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917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same size</a:t>
            </a:r>
          </a:p>
        </p:txBody>
      </p:sp>
      <p:sp>
        <p:nvSpPr>
          <p:cNvPr id="11" name="option-letter"/>
          <p:cNvSpPr txBox="1"/>
          <p:nvPr/>
        </p:nvSpPr>
        <p:spPr>
          <a:xfrm>
            <a:off x="558800" y="4298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298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Much larger</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MOVING CHARGES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Moving Charges.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Much smaller</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r = mv/qB — same speed, same charge size, but the electron's mass is ~1836× smaller, so its radius is too.</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r = mv/qB, and with the same v and the same size of charge only the mass is left. An electron is about 1836 times lighter than a proton, so its circle is about 1836 times tighter.</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This is the answer if you assume the field decides the radius on its own. It does not — the momentum mv sets the size of the circle, and the two particles have wildly different masses at the same speed.</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Tempting because the electron feels a negative charge and students often expect it to swing wider, or because 'lighter means harder to hold' sounds right. It is the opposite: less momentum is easier for the field to bend, so the light particle turns tightest.</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FORCE ON MOVING CHARGES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Force on Moving Charges.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electron at 2.0 × 10⁷ m/s enters a 1.5 mT field at right angles. Find the radius and period of its circular path.</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MOVING CHARGES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Moving Charges.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electron at 2.0 × 10⁷ m/s enters a 1.5 mT field at right angles. Find the radius and period of its circular path.</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 = mv/qB = 9.11 × 10⁻³¹ × 2.0 × 10⁷ ÷ (1.6 × 10⁻¹⁹ × 1.5 × 10⁻³) ≈ 0.076 m.</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2πm/qB = 2π × 9.11 × 10⁻³¹ ÷ 2.4 × 10⁻²².</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2.4 × 10⁻⁸ s — independent of the speed.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MOVING CHARGES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Moving Charges.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r ≈ 7.6 cm; T ≈ 24 ns (speed-independent)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FORCE ON MOVING CHARGES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Force on Moving Charges.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magnetic field can bend a beam of electrons right round in a circle — so why can it never make them go faster?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In an old television tube, coils steer the electron beam all over the screen. The beam arrives at the corners at exactly the speed it left the gun with, however hard the coils bend it.</a:t>
            </a:r>
          </a:p>
        </p:txBody>
      </p:sp>
      <p:sp>
        <p:nvSpPr>
          <p:cNvPr id="7" name="text"/>
          <p:cNvSpPr txBox="1"/>
          <p:nvPr/>
        </p:nvSpPr>
        <p:spPr>
          <a:xfrm>
            <a:off x="558800" y="315468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362325"/>
            <a:ext cx="6146800" cy="140335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Because the magnetic force is always at right angles to the velocity, it never has a component along the motion, and a force with no component along the motion does no work. It is a perfect steering force: all direction, no energy.</a:t>
            </a:r>
          </a:p>
        </p:txBody>
      </p:sp>
      <p:sp>
        <p:nvSpPr>
          <p:cNvPr id="9" name="panel"/>
          <p:cNvSpPr/>
          <p:nvPr/>
        </p:nvSpPr>
        <p:spPr>
          <a:xfrm>
            <a:off x="7010400" y="1854200"/>
            <a:ext cx="4622800" cy="2701907"/>
          </a:xfrm>
          <a:prstGeom prst="rect">
            <a:avLst/>
          </a:prstGeom>
          <a:solidFill>
            <a:srgbClr val="FFFFFF"/>
          </a:solidFill>
          <a:ln w="9525">
            <a:solidFill>
              <a:srgbClr val="C6C8BB"/>
            </a:solidFill>
          </a:ln>
        </p:spPr>
      </p:sp>
      <p:pic>
        <p:nvPicPr>
          <p:cNvPr id="10" name="A large rectangular region of uniform field filled with crosses, meaning the field points into the page. A proton, drawn as a circled plus, is fired in from the left edge near the top with a velocity arrow labelled v. An electron, a circled minus, is fired in lower down with an identical arrow. Neither path inside the field is drawn." descr="A large rectangular region of uniform field filled with crosses, meaning the field points into the page. A proton, drawn as a circled plus, is fired in from the left edge near the top with a velocity arrow labelled v. An electron, a circled minus, is fired in lower down with an identical arrow. Neither path inside the field is drawn."/>
          <p:cNvPicPr>
            <a:picLocks noChangeAspect="1"/>
          </p:cNvPicPr>
          <p:nvPr/>
        </p:nvPicPr>
        <p:blipFill>
          <a:blip r:embed="rId3"/>
          <a:stretch>
            <a:fillRect/>
          </a:stretch>
        </p:blipFill>
        <p:spPr>
          <a:xfrm>
            <a:off x="7124700" y="1968500"/>
            <a:ext cx="4394200" cy="2473307"/>
          </a:xfrm>
          <a:prstGeom prst="rect">
            <a:avLst/>
          </a:prstGeom>
        </p:spPr>
      </p:pic>
      <p:sp>
        <p:nvSpPr>
          <p:cNvPr id="11" name="text"/>
          <p:cNvSpPr txBox="1"/>
          <p:nvPr/>
        </p:nvSpPr>
        <p:spPr>
          <a:xfrm>
            <a:off x="7010400" y="4619607"/>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large rectangular region of uniform field filled with crosses, meaning the field points into the page. A proton, drawn as a circled plus, is fired in from the left edge near the top with a velocity arrow labelled v. An electron, a circled minus, is fired in lower down with an identical arrow. Neither path inside the field is drawn.</a:t>
            </a:r>
          </a:p>
        </p:txBody>
      </p:sp>
      <p:sp>
        <p:nvSpPr>
          <p:cNvPr id="12" name="text"/>
          <p:cNvSpPr txBox="1"/>
          <p:nvPr/>
        </p:nvSpPr>
        <p:spPr>
          <a:xfrm>
            <a:off x="7010400" y="585912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MOVING CHARGES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Moving Charges.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In a mass spectrometer, singly charged ions accelerated through 2.0 kV enter a 0.50 T field and strike a detector after a half-circle. Ion A lands 24.0 cm from the entrance and ion B at 25.2 cm. Find the mass of A and the ratio m(B)/m(A).</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MOVING CHARGES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Moving Charges.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In a mass spectrometer, singly charged ions accelerated through 2.0 kV enter a 0.50 T field and strike a detector after a half-circle. Ion A lands 24.0 cm from the entrance and ion B at 25.2 cm. Find the mass of A and the ratio m(B)/m(A).</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 = d/2 = 0.120 m; from qV = ½mv² and r = mv/qB: m = qB²r²/2V.</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m(A) = 1.6 × 10⁻¹⁹ × 0.25 × 0.0144 ÷ 4000 ≈ 1.44 × 10⁻²⁵ kg (≈ 87 u).</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fixed q, B, and V, m ∝ r²: m(B)/m(A) = (25.2/24.0)² = 1.05² ≈ 1.10 — ion B is about 10% heavier, so the detector separates masses by landing radius.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MOVING CHARGES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Moving Charges.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m(A) ≈ 1.4 × 10⁻²⁵ kg (≈ 87 u); m(B)/m(A) = (1.05)² ≈ 1.10</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FORCE ON MOVING CHARGES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Force on Moving Charges.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MAGNETISM</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18.5 Magnetism Calculus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https://giophysics.com/chapter-27/magnetism-calculus/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https://giophysics.com/chapter-27/force-on-moving-charges/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https://giophysics.com/chapter-27/presentation/?lesson=forceCharge</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Magnetism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https://giophysics.com/downloads/27-4-force-on-moving-charges.pdf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MOVING CHARGES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Moving Charges.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 charge q moving at speed v across a field B feels a force F = qvB sinθ perpendicular to its velocity, bending it into a circular path.</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MOVING CHARGES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Moving Charges.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490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456647"/>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Electrons in an old TV tube are steered onto the screen by magnetic coils bending their beam.</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MOVING CHARGES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Moving Charges.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Circles in a magnetic field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Because the force stays perpendicular to the motion, it does no work: it is a perfect centripetal force. Setting qvB = mv²/r gives r = mv/qB — faster or heavier particles curve wider, stronger fields curl them tighter. Mass spectrometers, particle accelerators, and the aurora all follow this one equation.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MOVING CHARGES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Moving Charges.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Direction rules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Fleming's left hand again, with the second finger along a positive charge's velocity. For electrons, reverse the answer.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MOVING CHARGES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Moving Charges.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Helix in general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Velocity along the field is untouched; the cross-field part turns circles. Together they trace a helix — charged particles spiral along field lines, as in the aurora.</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MOVING CHARGES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Moving Charges.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Velocity selector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Cross an electric and a magnetic field so their forces oppose: only particles with v = E/B pass straight — a speed filter for particle beams.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FORCE ON MOVING CHARGES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Force on Moving Charges.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Magnetism — Force on Moving Charges</dc:title>
  <dc:subject>Magnetism</dc:subject>
  <dc:creator>GioPhysics</dc:creator>
  <cp:keywords>lesson, Magnetism, chapter-27,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