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Electromagnetism — A.C., R.M.S. &amp; Rectification. Lesson 7 of 7.</a:t>
            </a:r>
          </a:p>
          <a:p>
            <a:pPr marL="0" indent="0">
              <a:buNone/>
            </a:pPr>
            <a:r>
              <a:rPr lang="en-GB" sz="1200" dirty="0"/>
              <a:t>[Intro] Mains electricity arrives as a sine wave. R.m.s. values give it an honest d.c. equivalent — 230 V mains actually peaks near 325 V — and diodes plus a smoothing capacitor turn the wave back into the steady d.c. electronics need.</a:t>
            </a:r>
          </a:p>
          <a:p>
            <a:pPr marL="0" indent="0">
              <a:buNone/>
            </a:pPr>
            <a:r>
              <a:rPr lang="en-GB" sz="1200" dirty="0"/>
              <a:t>[Source] https://giophysics.com/chapter-28/ac-rms-rectification/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Sinusoidal a.c.: I = I₀ sin ωt</a:t>
            </a:r>
          </a:p>
          <a:p>
            <a:pPr marL="0" indent="0">
              <a:buNone/>
            </a:pPr>
            <a:r>
              <a:rPr lang="en-GB" sz="1200" dirty="0"/>
              <a:t>[In plain English] Current swings between +I₀ and −I₀, so its plain average is zero — averaging anything useful means squaring first.</a:t>
            </a:r>
          </a:p>
          <a:p>
            <a:pPr marL="0" indent="0">
              <a:buNone/>
            </a:pPr>
            <a:r>
              <a:rPr lang="en-GB" sz="1200" dirty="0"/>
              <a:t>[Note] ω = 2πf; mains f = 50 Hz</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R.m.s. values: I_rms = I₀/√2, V_rms = V₀/√2</a:t>
            </a:r>
          </a:p>
          <a:p>
            <a:pPr marL="0" indent="0">
              <a:buNone/>
            </a:pPr>
            <a:r>
              <a:rPr lang="en-GB" sz="1200" dirty="0"/>
              <a:t>[In plain English] Square, average, square-root: the d.c. equivalent for heating. Mains 230 V is r.m.s. — the peak is √2 higher, about 325 V.</a:t>
            </a:r>
          </a:p>
          <a:p>
            <a:pPr marL="0" indent="0">
              <a:buNone/>
            </a:pPr>
            <a:r>
              <a:rPr lang="en-GB" sz="1200" dirty="0"/>
              <a:t>[Note] Sine waves only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A.c. power: P̄ = I_rms V_rms = ½ I₀V₀</a:t>
            </a:r>
          </a:p>
          <a:p>
            <a:pPr marL="0" indent="0">
              <a:buNone/>
            </a:pPr>
            <a:r>
              <a:rPr lang="en-GB" sz="1200" dirty="0"/>
              <a:t>[In plain English] Using r.m.s. values, the d.c. power formulas work unchanged — and the instantaneous power at the crests is exactly double the average.</a:t>
            </a:r>
          </a:p>
          <a:p>
            <a:pPr marL="0" indent="0">
              <a:buNone/>
            </a:pPr>
            <a:r>
              <a:rPr lang="en-GB" sz="1200" dirty="0"/>
              <a:t>[Note] Peak power is twice the mean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Smoothing ripple: ΔV ≈ I(T/2)/C</a:t>
            </a:r>
          </a:p>
          <a:p>
            <a:pPr marL="0" indent="0">
              <a:buNone/>
            </a:pPr>
            <a:r>
              <a:rPr lang="en-GB" sz="1200" dirty="0"/>
              <a:t>[In plain English] The reservoir capacitor tops up at each peak and the load drains it between peaks — a bigger capacitor or a lighter load means shallower ripple.</a:t>
            </a:r>
          </a:p>
          <a:p>
            <a:pPr marL="0" indent="0">
              <a:buNone/>
            </a:pPr>
            <a:r>
              <a:rPr lang="en-GB" sz="1200" dirty="0"/>
              <a:t>[Note] Full-wave; want RC ≫ 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four-diode bridge drawn as a diamond fed from an a.c. supply at the left, all four diodes pointing the same way round the loop towards the positive rail, with the two output corners taken off to a load resistor at the right and a reservoir capacitor connected across it.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Mains '230 V' is not the peak — it is the r.m.s. value. The wave really swings to ±325 V, and insulation and component ratings must survive the peak, not the label.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UK mains is 230 V r.m.s. Find the peak voltage and the peak-to-peak swing.</a:t>
            </a:r>
          </a:p>
          <a:p>
            <a:pPr marL="0" indent="0">
              <a:buNone/>
            </a:pPr>
            <a:r>
              <a:rPr lang="en-GB" sz="1200" dirty="0"/>
              <a:t>[Answer] Peak ≈ 325 V; peak-to-peak ≈ 650 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V₀ = V_rms × √2 = 230 × 1.414 ≈ 325 V.</a:t>
            </a:r>
          </a:p>
          <a:p>
            <a:pPr marL="0" indent="0">
              <a:buNone/>
            </a:pPr>
            <a:r>
              <a:rPr lang="en-GB" sz="1200" dirty="0"/>
              <a:t>[Step 2] Peak-to-peak = 2V₀ ≈ 650 V — the full swing insulation must survive.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Peak ≈ 325 V; peak-to-peak ≈ 650 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heater of resistance 23 Ω runs from 230 V r.m.s. mains. Find the mean power and the peak instantaneous power.</a:t>
            </a:r>
          </a:p>
          <a:p>
            <a:pPr marL="0" indent="0">
              <a:buNone/>
            </a:pPr>
            <a:r>
              <a:rPr lang="en-GB" sz="1200" dirty="0"/>
              <a:t>[Answer] 2.3 kW mean; 4.6 kW peak</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Generators &amp; transformers; Electric power; Diodes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Mean power uses r.m.s. directly: P̄ = V_rms²/R = 230² ÷ 23 = 2300 W.</a:t>
            </a:r>
          </a:p>
          <a:p>
            <a:pPr marL="0" indent="0">
              <a:buNone/>
            </a:pPr>
            <a:r>
              <a:rPr lang="en-GB" sz="1200" dirty="0"/>
              <a:t>[Step 2] Peak power = V₀²/R = (325)² ÷ 23 ≈ 4600 W.</a:t>
            </a:r>
          </a:p>
          <a:p>
            <a:pPr marL="0" indent="0">
              <a:buNone/>
            </a:pPr>
            <a:r>
              <a:rPr lang="en-GB" sz="1200" dirty="0"/>
              <a:t>[Step 3] Peak is exactly twice the mean — the factor of 2 that r.m.s. quietly absorbs.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2.3 kW mean; 4.6 kW peak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325 V is the peak, and a peak voltage in P = V²/R gives a peak power, not a mean one. The r.m.s. value exists precisely so that the d.c. power formulae can be used unchanged — that is what it is for — so the conversion on the first line was not only unnecessary, it was the thing that broke the calculation. Note that 4.6 kW is not junk: it is exactly twice the right answer, because mean power is always half the peak for a sine.</a:t>
            </a:r>
          </a:p>
          <a:p>
            <a:pPr marL="0" indent="0">
              <a:buNone/>
            </a:pPr>
            <a:r>
              <a:rPr lang="en-GB" sz="1200" dirty="0"/>
              <a:t>[It should say] P = 230² / 23 = 2.3 kW — and 4.6 kW is the peak instantaneous power, exactly twice it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wave on the screen peaks at 17 V. What is its average value over one whole cycle?</a:t>
            </a:r>
          </a:p>
          <a:p>
            <a:pPr marL="0" indent="0">
              <a:buNone/>
            </a:pPr>
            <a:r>
              <a:rPr lang="en-GB" sz="1200" dirty="0"/>
              <a:t>[Options] A 17 V   B About 11 V   C Zero</a:t>
            </a:r>
          </a:p>
          <a:p>
            <a:pPr marL="0" indent="0">
              <a:buNone/>
            </a:pPr>
            <a:r>
              <a:rPr lang="en-GB" sz="1200" dirty="0"/>
              <a:t>[Figure] Two cycles of a sine wave plotted against time on plain axes, with dashed horizontal lines ruled the full width of the trace at +17 V and −17 V so the wave just touches each of them twice. One cycle is dimensioned along the bottom, and no level in between is marked at all.</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Zero. The wave spends exactly as long below the axis as above it and the two halves are the same shape, so they cancel to nothing: the mean over a full cycle is exactly zero. Yet a resistor across it plainly gets hot, and gets hot in BOTH halves of the cycle, because heating goes as I² and a square is positive whichever way the current happens to be running. That is the whole reason r.m.s. exists — the honest average of an alternating quantity is the mean of its square, and the root of that mean is the number worth quoting. About 11 V is the mean of the wave with its sign stripped off, 2/π × 17; a real number, but the wrong average for heating.</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signal generator outputs a sine wave of peak value 17 V. Its r.m.s. value is…</a:t>
            </a:r>
          </a:p>
          <a:p>
            <a:pPr marL="0" indent="0">
              <a:buNone/>
            </a:pPr>
            <a:r>
              <a:rPr lang="en-GB" sz="1200" dirty="0"/>
              <a:t>[Figure] Two cycles of a sine wave plotted against time on plain axes, with dashed horizontal lines ruled the full width of the trace at +17 V and −17 V so the wave just touches each of them twice. One cycle is dimensioned along the bottom, and no level in between is marked at all.</a:t>
            </a:r>
          </a:p>
          <a:p>
            <a:pPr marL="0" indent="0">
              <a:buNone/>
            </a:pPr>
            <a:r>
              <a:rPr lang="en-GB" sz="1200" dirty="0"/>
              <a:t>[Options] A 24 V   B 12 V   C 8.5 V</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signal generator outputs a sine wave of peak value 17 V. Its r.m.s. value is…</a:t>
            </a:r>
          </a:p>
          <a:p>
            <a:pPr marL="0" indent="0">
              <a:buNone/>
            </a:pPr>
            <a:r>
              <a:rPr lang="en-GB" sz="1200" dirty="0"/>
              <a:t>[Option by option] A: 24 V is 17 × √2 — the conversion run backwards. Multiplying by √2 takes you from r.m.s. up to peak, and the peak is what was given. It is also impossible on its face: an r.m.s. value is an average of numbers none of which exceeds 17, so it cannot come out above 17.  B: Correct. V_rms = V₀/√2 = 17 ÷ 1.414 ≈ 12 V — the d.c. voltage with the same heating effect.  C: 8.5 V is 17/2, the natural guess if you picture the wave spending half its time up and half its time down. The factor is not a half: the mean of sin² over a cycle is a half, and it is the square root of that, 1/√2 ≈ 0.707, that scales the voltage.</a:t>
            </a:r>
          </a:p>
          <a:p>
            <a:pPr marL="0" indent="0">
              <a:buNone/>
            </a:pPr>
            <a:r>
              <a:rPr lang="en-GB" sz="1200" dirty="0"/>
              <a:t>[Answer] B — 12 V</a:t>
            </a:r>
          </a:p>
          <a:p>
            <a:pPr marL="0" indent="0">
              <a:buNone/>
            </a:pPr>
            <a:r>
              <a:rPr lang="en-GB" sz="1200" dirty="0"/>
              <a:t>[Why] V_rms = V₀/√2 = 17 ÷ 1.414 ≈ 12 V — the d.c. voltage with the same heating effect.</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full-wave rectified 50 Hz supply of about 12 V feeds a 100 Ω load with a 470 µF reservoir capacitor. Estimate the ripple voltage.</a:t>
            </a:r>
          </a:p>
          <a:p>
            <a:pPr marL="0" indent="0">
              <a:buNone/>
            </a:pPr>
            <a:r>
              <a:rPr lang="en-GB" sz="1200" dirty="0"/>
              <a:t>[Answer] ΔV ≈ 2.6 V — swap in a bigger capacitor to shrink it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Full-wave ripple repeats every half period: T/2 = 10 ms.</a:t>
            </a:r>
          </a:p>
          <a:p>
            <a:pPr marL="0" indent="0">
              <a:buNone/>
            </a:pPr>
            <a:r>
              <a:rPr lang="en-GB" sz="1200" dirty="0"/>
              <a:t>[Step 2] Load current I ≈ V/R = 12 ÷ 100 = 0.12 A drains the capacitor between peaks.</a:t>
            </a:r>
          </a:p>
          <a:p>
            <a:pPr marL="0" indent="0">
              <a:buNone/>
            </a:pPr>
            <a:r>
              <a:rPr lang="en-GB" sz="1200" dirty="0"/>
              <a:t>[Step 3] ΔV ≈ I(T/2)/C = 0.12 × 0.010 ÷ (470 × 10⁻⁶) ≈ 2.6 V.</a:t>
            </a:r>
          </a:p>
          <a:p>
            <a:pPr marL="0" indent="0">
              <a:buNone/>
            </a:pPr>
            <a:r>
              <a:rPr lang="en-GB" sz="1200" dirty="0"/>
              <a:t>[Step 4] Too bumpy? Increase C (or lighten the load) so RC ≫ T and the ripple shrinks in proportion.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ΔV ≈ 2.6 V — swap in a bigger capacitor to shrink it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UK mains is 230 volts. What is the largest voltage that ever appears between the two pins of a socket? It says 230 V on every appliance in the house, and the number is not a rounding of anything.</a:t>
            </a:r>
          </a:p>
          <a:p>
            <a:pPr marL="0" indent="0">
              <a:buNone/>
            </a:pPr>
            <a:r>
              <a:rPr lang="en-GB" sz="1200" dirty="0"/>
              <a:t>[Answer] About 325 V — and it gets there twice in every cycle, a hundred times a second. 230 V is the r.m.s. value, the steady d.c. voltage that would heat a kettle at the same rate; the peak is √2 times it, and the full swing between the extremes is 650 V. Insulation and component ratings have to survive the peak, not the label.</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bridge rectifier is fed 12 V r.m.s. Two of its four diodes conduct at any instant, each dropping 0.7 V. Find the peak output voltage and the fraction of the peak lost in the diodes.</a:t>
            </a:r>
          </a:p>
          <a:p>
            <a:pPr marL="0" indent="0">
              <a:buNone/>
            </a:pPr>
            <a:r>
              <a:rPr lang="en-GB" sz="1200" dirty="0"/>
              <a:t>[Answer] ≈ 15.6 V peak; about 8% lost across the two conducting diodes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Input peak: V₀ = 12√2 ≈ 17.0 V.</a:t>
            </a:r>
          </a:p>
          <a:p>
            <a:pPr marL="0" indent="0">
              <a:buNone/>
            </a:pPr>
            <a:r>
              <a:rPr lang="en-GB" sz="1200" dirty="0"/>
              <a:t>[Step 2] Each half-cycle the current threads two conducting diodes: total drop = 2 × 0.7 = 1.4 V.</a:t>
            </a:r>
          </a:p>
          <a:p>
            <a:pPr marL="0" indent="0">
              <a:buNone/>
            </a:pPr>
            <a:r>
              <a:rPr lang="en-GB" sz="1200" dirty="0"/>
              <a:t>[Step 3] Peak output ≈ 17.0 − 1.4 = 15.6 V.</a:t>
            </a:r>
          </a:p>
          <a:p>
            <a:pPr marL="0" indent="0">
              <a:buNone/>
            </a:pPr>
            <a:r>
              <a:rPr lang="en-GB" sz="1200" dirty="0"/>
              <a:t>[Step 4] Fraction lost = 1.4 ÷ 17.0 ≈ 8% — the price of full-wave rectification, versus one drop but half the cycles for a single diode.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15.6 V peak; about 8% lost across the two conducting diodes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https://giophysics.com/chapter-28/presentation/?lesson=ac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r.m.s. value of an alternating current or voltage is the steady d.c. value that would deliver the same average heating: I_rms = I₀/√2 and V_rms = V₀/√2 for sine waves.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lamp on 230 V r.m.s. mains glows exactly as brightly as on a 230 V battery — even though the mains wave is peaking at about 325 V a hundred times each second.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Alternating current I = I₀ sin ωt averages to zero, yet it plainly heats. The honest average is the mean of I², and its square root — I_rms = I₀/√2 for a sine — is the steady d.c. current with the same heating effect. Average power is P = I_rms·V_rms, exactly half the peak power. A single diode passes only half the wave; a four-diode bridge steers both half-cycles through the load the same way; and a reservoir capacitor smooths the bumps into near-d.c., with ripple set by how RC compares to the period.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Squaring makes both half-cycles heat positively, and the mean of sin² over a cycle is exactly ½. Root it back and the effective value is peak/√2 — the d.c. value with identical heating, which is why meters and ratings quote r.m.s.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One diode gives half-wave rectification: positive half-cycles pass, negative ones are blocked, leaving gaps. A four-diode bridge fixes it — each half-cycle, the pair of diodes that happens to be forward-biased conducts, and both routes send current through the load in the same direction.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reservoir capacitor across the load rides over the dips: charge at the peaks, discharge slowly between them, with ripple shrinking as RC grows beyond the period. And the grid stays a.c. for one reason — only a.c. works transformers, and stepping up to hundreds of kilovolts slashes the I²R lost in the cables.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28/presentation/?lesson=ac"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8/generators-transformers/" TargetMode="External"/><Relationship Id="rId4" Type="http://schemas.openxmlformats.org/officeDocument/2006/relationships/hyperlink" Target="https://giophysics.com/chapter-22/electric-power/" TargetMode="External"/><Relationship Id="rId5" Type="http://schemas.openxmlformats.org/officeDocument/2006/relationships/hyperlink" Target="https://giophysics.com/chapter-23/non-ohmic-component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28/presentation/?lesson=ac"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hyperlink" Target="https://giophysics.com/chapter-28/presentation/?lesson=a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28/ac-rms-rectification/" TargetMode="External"/><Relationship Id="rId4" Type="http://schemas.openxmlformats.org/officeDocument/2006/relationships/hyperlink" Target="https://giophysics.com/chapter-28/presentation/?lesson=ac" TargetMode="External"/><Relationship Id="rId5" Type="http://schemas.openxmlformats.org/officeDocument/2006/relationships/hyperlink" Target="https://giophysics.com/chapter-28/" TargetMode="External"/><Relationship Id="rId6" Type="http://schemas.openxmlformats.org/officeDocument/2006/relationships/hyperlink" Target="https://giophysics.com/downloads/28-7-ac-rms-rectific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19 · Electromagnetism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Taming the sine wave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A.C., R.M.S. &amp; Rectification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Mains electricity arrives as a sine wave. R.m.s. values give it an honest d.c. equivalent — 230 V mains actually peaks near 325 V — and diodes plus a smoothing capacitor turn the wave back into the steady d.c. electronics need.</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7 in Electromagnetism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https://giophysics.com/chapter-28/ac-rms-rectification/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Sinusoidal a.c.</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I₀ sin ωt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ω = 2πf; mains f = 50 Hz</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Current swings between +I₀ and −I₀, so its plain average is zero — averaging anything useful means squaring first.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R.m.s.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I_rms = I₀/√2, V_rms = V₀/√2</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Sine waves only</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Square, average, square-root: the d.c. equivalent for heating. Mains 230 V is r.m.s. — the peak is √2 higher, about 325 V.</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 power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 = I_rms V_rms = ½ I₀V₀</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Peak power is twice the mean</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Using r.m.s. values, the d.c. power formulas work unchanged — and the instantaneous power at the crests is exactly double the average.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Smoothing ripple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ΔV ≈ I(T/2)/C</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Full-wave; want RC ≫ 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reservoir capacitor tops up at each peak and the load drains it between peaks — a bigger capacitor or a lighter load means shallower ripple.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Both half-cycles, one way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A four-diode bridge drawn as a diamond fed from an a.c. supply at the left, all four diodes pointing the same way round the loop towards the positive rail, with the two output corners taken off to a load resistor at the right and a reservoir capacitor connected across it." descr="A four-diode bridge drawn as a diamond fed from an a.c. supply at the left, all four diodes pointing the same way round the loop towards the positive rail, with the two output corners taken off to a load resistor at the right and a reservoir capacitor connected across it."/>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four-diode bridge drawn as a diamond fed from an a.c. supply at the left, all four diodes pointing the same way round the loop towards the positive rail, with the two output corners taken off to a load resistor at the right and a reservoir capacitor connected across 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Mains '230 V' is not the peak — it is the r.m.s. value. The wave really swings to ±325 V, and insulation and component ratings must survive the peak, not the label.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UK mains is 230 V r.m.s. Find the peak voltage and the peak-to-peak swing.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UK mains is 230 V r.m.s. Find the peak voltage and the peak-to-peak swing.</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V₀ = V_rms × √2 = 230 × 1.414 ≈ 325 V.</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Peak-to-peak = 2V₀ ≈ 650 V — the full swing insulation must survive.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Peak ≈ 325 V; peak-to-peak ≈ 650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heater of resistance 23 Ω runs from 230 V r.m.s. mains. Find the mean power and the peak instantaneous power.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Generators &amp; transformers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https://giophysics.com/chapter-28/generators-transformers/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Electric power</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https://giophysics.com/chapter-22/electric-power/</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Diodes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https://giophysics.com/chapter-23/non-ohmic-components/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heater of resistance 23 Ω runs from 230 V r.m.s. mains. Find the mean power and the peak instantaneous power.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Mean power uses r.m.s. directly: P̄ = V_rms²/R = 230² ÷ 23 = 2300 W.</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power = V₀²/R = (325)² ÷ 23 ≈ 4600 W.</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is exactly twice the mean — the factor of 2 that r.m.s. quietly absorbs.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2.3 kW mean; 4.6 kW peak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heater of resistance 23 Ω runs from 230 V r.m.s. mains. Find the mean power it delivers.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V₀ = 230 × √2 = 325 V</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V²/R</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325² / 23 = 4.6 kW</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heater delivers a mean power of 4.6 kW.</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325 V is the peak, and a peak voltage in P = V²/R gives a peak power, not a mean one. The r.m.s. value exists precisely so that the d.c. power formulae can be used unchanged — that is what it is for — so the conversion on the first line was not only unnecessary, it was the thing that broke the calculation. Note that 4.6 kW is not junk: it is exactly twice the right answer, because mean power is always half the peak for a sine.</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P = 230² / 23 = 2.3 kW — and 4.6 kW is the peak instantaneous power, exactly twice it</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wave on the screen peaks at 17 V. What is its average value over one whole cycle?</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17 V</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About 11 V</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Zero</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Two cycles of a sine wave plotted against time on plain axes, with dashed horizontal lines ruled the full width of the trace at +17 V and −17 V so the wave just touches each of them twice. One cycle is dimensioned along the bottom, and no level in between is marked at all." descr="Two cycles of a sine wave plotted against time on plain axes, with dashed horizontal lines ruled the full width of the trace at +17 V and −17 V so the wave just touches each of them twice. One cycle is dimensioned along the bottom, and no level in between is marked at all."/>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cycles of a sine wave plotted against time on plain axes, with dashed horizontal lines ruled the full width of the trace at +17 V and −17 V so the wave just touches each of them twice. One cycle is dimensioned along the bottom, and no level in between is marked at all.</a:t>
            </a:r>
          </a:p>
        </p:txBody>
      </p:sp>
      <p:sp>
        <p:nvSpPr>
          <p:cNvPr id="13"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716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Zero</a:t>
            </a:r>
          </a:p>
        </p:txBody>
      </p:sp>
      <p:sp>
        <p:nvSpPr>
          <p:cNvPr id="7" name="text"/>
          <p:cNvSpPr txBox="1"/>
          <p:nvPr/>
        </p:nvSpPr>
        <p:spPr>
          <a:xfrm>
            <a:off x="558800" y="30183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225995"/>
            <a:ext cx="11074400" cy="14859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wave spends exactly as long below the axis as above it and the two halves are the same shape, so they cancel to nothing: the mean over a full cycle is exactly zero. Yet a resistor across it plainly gets hot, and gets hot in BOTH halves of the cycle, because heating goes as I² and a square is positive whichever way the current happens to be running. That is the whole reason r.m.s. exists — the honest average of an alternating quantity is the mean of its square, and the root of that mean is the number worth quoting. About 11 V is the mean of the wave with its sign stripped off, 2/π × 17; a real number, but the wrong average for heating.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signal generator outputs a sine wave of peak value 17 V. Its r.m.s. value is…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24 V</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12 V</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8.5 V</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Two cycles of a sine wave plotted against time on plain axes, with dashed horizontal lines ruled the full width of the trace at +17 V and −17 V so the wave just touches each of them twice. One cycle is dimensioned along the bottom, and no level in between is marked at all." descr="Two cycles of a sine wave plotted against time on plain axes, with dashed horizontal lines ruled the full width of the trace at +17 V and −17 V so the wave just touches each of them twice. One cycle is dimensioned along the bottom, and no level in between is marked at all."/>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cycles of a sine wave plotted against time on plain axes, with dashed horizontal lines ruled the full width of the trace at +17 V and −17 V so the wave just touches each of them twice. One cycle is dimensioned along the bottom, and no level in between is marked at all.</a:t>
            </a:r>
          </a:p>
        </p:txBody>
      </p:sp>
      <p:sp>
        <p:nvSpPr>
          <p:cNvPr id="16"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12 V</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V_rms = V₀/√2 = 17 ÷ 1.414 ≈ 12 V — the d.c. voltage with the same heating effect.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24 V is 17 × √2 — the conversion run backwards. Multiplying by √2 takes you from r.m.s. up to peak, and the peak is what was given. It is also impossible on its face: an r.m.s. value is an average of numbers none of which exceeds 17, so it cannot come out above 17.</a:t>
            </a:r>
          </a:p>
        </p:txBody>
      </p:sp>
      <p:sp>
        <p:nvSpPr>
          <p:cNvPr id="11" name="text"/>
          <p:cNvSpPr txBox="1"/>
          <p:nvPr/>
        </p:nvSpPr>
        <p:spPr>
          <a:xfrm>
            <a:off x="558800" y="409194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V_rms = V₀/√2 = 17 ÷ 1.414 ≈ 12 V — the d.c. voltage with the same heating effect.</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8.5 V is 17/2, the natural guess if you picture the wave spending half its time up and half its time down. The factor is not a half: the mean of sin² over a cycle is a half, and it is the square root of that, 1/√2 ≈ 0.707, that scales the voltage.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A.C., R.M.S. &amp; RECTIFICATION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A.C., R.M.S. &amp; Rectification.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full-wave rectified 50 Hz supply of about 12 V feeds a 100 Ω load with a 470 µF reservoir capacitor. Estimate the ripple voltage.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1979"/>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full-wave rectified 50 Hz supply of about 12 V feeds a 100 Ω load with a 470 µF reservoir capacitor. Estimate the ripple voltage.</a:t>
            </a:r>
          </a:p>
        </p:txBody>
      </p:sp>
      <p:sp>
        <p:nvSpPr>
          <p:cNvPr id="9" name="step-number"/>
          <p:cNvSpPr txBox="1"/>
          <p:nvPr/>
        </p:nvSpPr>
        <p:spPr>
          <a:xfrm>
            <a:off x="558800" y="3151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51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Full-wave ripple repeats every half period: T/2 = 10 ms.</a:t>
            </a:r>
          </a:p>
        </p:txBody>
      </p:sp>
      <p:sp>
        <p:nvSpPr>
          <p:cNvPr id="11" name="step-number"/>
          <p:cNvSpPr txBox="1"/>
          <p:nvPr/>
        </p:nvSpPr>
        <p:spPr>
          <a:xfrm>
            <a:off x="558800" y="3545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45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Load current I ≈ V/R = 12 ÷ 100 = 0.12 A drains the capacitor between peaks.</a:t>
            </a:r>
          </a:p>
        </p:txBody>
      </p:sp>
      <p:sp>
        <p:nvSpPr>
          <p:cNvPr id="13" name="step-number"/>
          <p:cNvSpPr txBox="1"/>
          <p:nvPr/>
        </p:nvSpPr>
        <p:spPr>
          <a:xfrm>
            <a:off x="558800" y="3938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938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ΔV ≈ I(T/2)/C = 0.12 × 0.010 ÷ (470 × 10⁻⁶) ≈ 2.6 V.</a:t>
            </a:r>
          </a:p>
        </p:txBody>
      </p:sp>
      <p:sp>
        <p:nvSpPr>
          <p:cNvPr id="15" name="step-number"/>
          <p:cNvSpPr txBox="1"/>
          <p:nvPr/>
        </p:nvSpPr>
        <p:spPr>
          <a:xfrm>
            <a:off x="558800" y="4332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332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Too bumpy? Increase C (or lighten the load) so RC ≫ T and the ripple shrinks in proportion.</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ΔV ≈ 2.6 V — swap in a bigger capacitor to shrink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UK mains is 230 volts. What is the largest voltage that ever appears between the two pins of a socket?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says 230 V on every appliance in the house, and the number is not a rounding of anything.</a:t>
            </a:r>
          </a:p>
        </p:txBody>
      </p:sp>
      <p:sp>
        <p:nvSpPr>
          <p:cNvPr id="7" name="text"/>
          <p:cNvSpPr txBox="1"/>
          <p:nvPr/>
        </p:nvSpPr>
        <p:spPr>
          <a:xfrm>
            <a:off x="558800" y="327567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48331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325 V — and it gets there twice in every cycle, a hundred times a second. 230 V is the r.m.s. value, the steady d.c. voltage that would heat a kettle at the same rate; the peak is √2 times it, and the full swing between the extremes is 650 V. Insulation and component ratings have to survive the peak, not the label.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bridge rectifier is fed 12 V r.m.s. Two of its four diodes conduct at any instant, each dropping 0.7 V. Find the peak output voltage and the fraction of the peak lost in the diodes.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8846"/>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bridge rectifier is fed 12 V r.m.s. Two of its four diodes conduct at any instant, each dropping 0.7 V. Find the peak output voltage and the fraction of the peak lost in the diodes.</a:t>
            </a:r>
          </a:p>
        </p:txBody>
      </p:sp>
      <p:sp>
        <p:nvSpPr>
          <p:cNvPr id="9" name="step-number"/>
          <p:cNvSpPr txBox="1"/>
          <p:nvPr/>
        </p:nvSpPr>
        <p:spPr>
          <a:xfrm>
            <a:off x="558800" y="32047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047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Input peak: V₀ = 12√2 ≈ 17.0 V.</a:t>
            </a:r>
          </a:p>
        </p:txBody>
      </p:sp>
      <p:sp>
        <p:nvSpPr>
          <p:cNvPr id="11" name="step-number"/>
          <p:cNvSpPr txBox="1"/>
          <p:nvPr/>
        </p:nvSpPr>
        <p:spPr>
          <a:xfrm>
            <a:off x="558800" y="35984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84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half-cycle the current threads two conducting diodes: total drop = 2 × 0.7 = 1.4 V.</a:t>
            </a:r>
          </a:p>
        </p:txBody>
      </p:sp>
      <p:sp>
        <p:nvSpPr>
          <p:cNvPr id="13" name="step-number"/>
          <p:cNvSpPr txBox="1"/>
          <p:nvPr/>
        </p:nvSpPr>
        <p:spPr>
          <a:xfrm>
            <a:off x="558800" y="39921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9921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Peak output ≈ 17.0 − 1.4 = 15.6 V.</a:t>
            </a:r>
          </a:p>
        </p:txBody>
      </p:sp>
      <p:sp>
        <p:nvSpPr>
          <p:cNvPr id="15" name="step-number"/>
          <p:cNvSpPr txBox="1"/>
          <p:nvPr/>
        </p:nvSpPr>
        <p:spPr>
          <a:xfrm>
            <a:off x="558800" y="4385896"/>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385896"/>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Fraction lost = 1.4 ÷ 17.0 ≈ 8% — the price of full-wave rectification, versus one drop but half the cycles for a single diode.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15.6 V peak; about 8% lost across the two conducting diodes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A.C., R.M.S. &amp; RECTIFICATION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A.C., R.M.S. &amp; Rectification.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ELECTROMAGNETISM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https://giophysics.com/chapter-28/ac-rms-rectification/</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https://giophysics.com/chapter-28/presentation/?lesson=ac</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Electromagnetism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https://giophysics.com/downloads/28-7-ac-rms-rectification.pdf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r.m.s. value of an alternating current or voltage is the steady d.c. value that would deliver the same average heating: I_rms = I₀/√2 and V_rms = V₀/√2 for sine waves.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lamp on 230 V r.m.s. mains glows exactly as brightly as on a 230 V battery — even though the mains wave is peaking at about 325 V a hundred times each second.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Taming the sine wave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9083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Alternating current I = I₀ sin ωt averages to zero, yet it plainly heats. The honest average is the mean of I², and its square root — I_rms = I₀/√2 for a sine — is the steady d.c. current with the same heating effect.</a:t>
            </a:r>
          </a:p>
        </p:txBody>
      </p:sp>
      <p:sp>
        <p:nvSpPr>
          <p:cNvPr id="7" name="text"/>
          <p:cNvSpPr txBox="1"/>
          <p:nvPr/>
        </p:nvSpPr>
        <p:spPr>
          <a:xfrm>
            <a:off x="558800" y="360172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Average power is P = I_rms·V_rms, exactly half the peak power. A single diode passes only half the wave; a four-diode bridge steers both half-cycles through the load the same way; and a reservoir capacitor smooths the bumps into near-d.c., with ripple set by how RC compares to the period.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root-mean-square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Squaring makes both half-cycles heat positively, and the mean of sin² over a cycle is exactly ½. Root it back and the effective value is peak/√2 — the d.c. value with identical heating, which is why meters and ratings quote r.m.s.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Diodes make d.c.</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One diode gives half-wave rectification: positive half-cycles pass, negative ones are blocked, leaving gaps. A four-diode bridge fixes it — each half-cycle, the pair of diodes that happens to be forward-biased conducts, and both routes send current through the load in the same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Smoothing and the grid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reservoir capacitor across the load rides over the dips: charge at the peaks, discharge slowly between them, with ripple shrinking as RC grows beyond the period. And the grid stays a.c. for one reason — only a.c. works transformers, and stepping up to hundreds of kilovolts slashes the I²R lost in the cables.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A.C., R.M.S. &amp; RECTIFICATION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A.C., R.M.S. &amp; Rectification.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Electromagnetism — A.C., R.M.S. &amp; Rectification</dc:title>
  <dc:subject>Electromagnetism</dc:subject>
  <dc:creator>GioPhysics</dc:creator>
  <cp:keywords>lesson, Electromagnetism, chapter-28,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