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Electromagnetism — Magnetic Flux. Lesson 1 of 7.</a:t>
            </a:r>
          </a:p>
          <a:p>
            <a:pPr marL="0" indent="0">
              <a:buNone/>
            </a:pPr>
            <a:r>
              <a:rPr lang="en-GB" sz="1200" dirty="0"/>
              <a:t>[Intro] Induction is about how much field threads a loop — magnetic flux. Φ = BA cosθ counts it: field strength, loop area, and how squarely the loop faces the field.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https://giophysics.com/chapter-28/magnetic-flux/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Magnetic flux: Φ = BA cosθ</a:t>
            </a:r>
          </a:p>
          <a:p>
            <a:pPr marL="0" indent="0">
              <a:buNone/>
            </a:pPr>
            <a:r>
              <a:rPr lang="en-GB" sz="1200" dirty="0"/>
              <a:t>[In plain English] Field times area times how squarely they meet — tilt the loop and less field threads through.</a:t>
            </a:r>
          </a:p>
          <a:p>
            <a:pPr marL="0" indent="0">
              <a:buNone/>
            </a:pPr>
            <a:r>
              <a:rPr lang="en-GB" sz="1200" dirty="0"/>
              <a:t>[Note] θ between B and the loop's normal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weber: 1 Wb = 1 T·m²</a:t>
            </a:r>
          </a:p>
          <a:p>
            <a:pPr marL="0" indent="0">
              <a:buNone/>
            </a:pPr>
            <a:r>
              <a:rPr lang="en-GB" sz="1200" dirty="0"/>
              <a:t>[In plain English] One weber is one tesla of field crossing one square metre of face-on loop.</a:t>
            </a:r>
          </a:p>
          <a:p>
            <a:pPr marL="0" indent="0">
              <a:buNone/>
            </a:pPr>
            <a:r>
              <a:rPr lang="en-GB" sz="1200" dirty="0"/>
              <a:t>[Note] Unit of flux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Flux linkage: NΦ</a:t>
            </a:r>
          </a:p>
          <a:p>
            <a:pPr marL="0" indent="0">
              <a:buNone/>
            </a:pPr>
            <a:r>
              <a:rPr lang="en-GB" sz="1200" dirty="0"/>
              <a:t>[In plain English] A coil of N turns links the flux N times over — coils multiply whatever induction the flux change provides.</a:t>
            </a:r>
          </a:p>
          <a:p>
            <a:pPr marL="0" indent="0">
              <a:buNone/>
            </a:pPr>
            <a:r>
              <a:rPr lang="en-GB" sz="1200" dirty="0"/>
              <a:t>[Note] N turns each catch the flux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Strong field does not mean large flux. A huge field through a tiny or edge-on loop threads little — flux is the combination of field, area, and orientation.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0.20 m² loop faces a 0.50 T field square-on. Find the flux through it.</a:t>
            </a:r>
          </a:p>
          <a:p>
            <a:pPr marL="0" indent="0">
              <a:buNone/>
            </a:pPr>
            <a:r>
              <a:rPr lang="en-GB" sz="1200" dirty="0"/>
              <a:t>[Answer] 0.10 Wb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Φ = BA = 0.50 × 0.20.</a:t>
            </a:r>
          </a:p>
          <a:p>
            <a:pPr marL="0" indent="0">
              <a:buNone/>
            </a:pPr>
            <a:r>
              <a:rPr lang="en-GB" sz="1200" dirty="0"/>
              <a:t>[Step 2] Φ = 0.10 Wb.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0.10 Wb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200-turn coil of area 3.0 × 10⁻³ m² faces a 0.40 T field square-on. Find the flux and the flux linkage.</a:t>
            </a:r>
          </a:p>
          <a:p>
            <a:pPr marL="0" indent="0">
              <a:buNone/>
            </a:pPr>
            <a:r>
              <a:rPr lang="en-GB" sz="1200" dirty="0"/>
              <a:t>[Answer] Φ = 1.2 mWb; NΦ = 0.24 Wb-turns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Φ = BA = 0.40 × 3.0 × 10⁻³ = 1.2 × 10⁻³ Wb.</a:t>
            </a:r>
          </a:p>
          <a:p>
            <a:pPr marL="0" indent="0">
              <a:buNone/>
            </a:pPr>
            <a:r>
              <a:rPr lang="en-GB" sz="1200" dirty="0"/>
              <a:t>[Step 2] Flux linkage = NΦ = 200 × 1.2 × 10⁻³.</a:t>
            </a:r>
          </a:p>
          <a:p>
            <a:pPr marL="0" indent="0">
              <a:buNone/>
            </a:pPr>
            <a:r>
              <a:rPr lang="en-GB" sz="1200" dirty="0"/>
              <a:t>[Step 3] NΦ = 0.24 Wb-turns.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Magnetic fields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Φ = 1.2 mWb; NΦ = 0.24 Wb-turns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coil starts square across the field, θ = 0. Now the field B is doubled and, at the same moment, the coil is turned to θ = 60°. Is the flux through it bigger, smaller, or unchanged?</a:t>
            </a:r>
          </a:p>
          <a:p>
            <a:pPr marL="0" indent="0">
              <a:buNone/>
            </a:pPr>
            <a:r>
              <a:rPr lang="en-GB" sz="1200" dirty="0"/>
              <a:t>[Options] A Bigger — the field has doubled   B Smaller — turning the coil always costs more than doubling the field gains   C Exactly the same as it was to begin with</a:t>
            </a:r>
          </a:p>
          <a:p>
            <a:pPr marL="0" indent="0">
              <a:buNone/>
            </a:pPr>
            <a:r>
              <a:rPr lang="en-GB" sz="1200" dirty="0"/>
              <a:t>[Figure] 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C — Exactly the same as it was to begin with. cos 60° is exactly ½, so the turn halves the flux while doubling B doubles it, and 2 × ½ = 1: Φ finishes precisely where it started. That is the whole content of Φ = BA cos θ — field, area and orientation are three factors of one product, and a change in one can be paid for exactly by a change in another. It is also why "strong field" tells you nothing on its own: turn the coil in the drawing until the dashed normal is square to the arrows and 45 T threads no flux at all.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0.10 m² loop sits with its normal at 60° to a 0.50 T field. The flux through it is…</a:t>
            </a:r>
          </a:p>
          <a:p>
            <a:pPr marL="0" indent="0">
              <a:buNone/>
            </a:pPr>
            <a:r>
              <a:rPr lang="en-GB" sz="1200" dirty="0"/>
              <a:t>[Options] A 0.050 Wb   B 0.025 Wb   C 0.043 Wb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0.10 m² loop sits with its normal at 60° to a 0.50 T field. The flux through it is…</a:t>
            </a:r>
          </a:p>
          <a:p>
            <a:pPr marL="0" indent="0">
              <a:buNone/>
            </a:pPr>
            <a:r>
              <a:rPr lang="en-GB" sz="1200" dirty="0"/>
              <a:t>[Option by option] A: 0.050 Wb is BA with no cosine at all — 0.50 × 0.10. It is a real number for this loop: the largest flux it could ever thread, which is what it would get face-on. The 60° tilt has simply not been applied.  B: Correct. Φ = BA cos 60° = 0.50 × 0.10 × 0.5 = 0.025 Wb.  C: 0.043 Wb is BA sin 60° = 0.50 × 0.10 × 0.866 — a sine where the definition asks for a cosine. Test it at the extremes and it falls apart: face-on, at θ = 0, the flux should be as large as it can get, and sin 0° is zero.</a:t>
            </a:r>
          </a:p>
          <a:p>
            <a:pPr marL="0" indent="0">
              <a:buNone/>
            </a:pPr>
            <a:r>
              <a:rPr lang="en-GB" sz="1200" dirty="0"/>
              <a:t>[Answer] B — 0.025 Wb</a:t>
            </a:r>
          </a:p>
          <a:p>
            <a:pPr marL="0" indent="0">
              <a:buNone/>
            </a:pPr>
            <a:r>
              <a:rPr lang="en-GB" sz="1200" dirty="0"/>
              <a:t>[Why] Φ = BA cos60° = 0.50 × 0.10 × 0.5 = 0.025 Wb.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circular coil of radius 6.0 cm with 250 turns sits with its normal at 40° to a 0.80 T field. Find the flux linkage.</a:t>
            </a:r>
          </a:p>
          <a:p>
            <a:pPr marL="0" indent="0">
              <a:buNone/>
            </a:pPr>
            <a:r>
              <a:rPr lang="en-GB" sz="1200" dirty="0"/>
              <a:t>[Answer] NΦ ≈ 1.7 Wb-turns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πr² = π × 0.0036 ≈ 0.0113 m².</a:t>
            </a:r>
          </a:p>
          <a:p>
            <a:pPr marL="0" indent="0">
              <a:buNone/>
            </a:pPr>
            <a:r>
              <a:rPr lang="en-GB" sz="1200" dirty="0"/>
              <a:t>[Step 2] Φ = BA cos40° = 0.80 × 0.0113 × 0.766 ≈ 6.9 × 10⁻³ Wb.</a:t>
            </a:r>
          </a:p>
          <a:p>
            <a:pPr marL="0" indent="0">
              <a:buNone/>
            </a:pPr>
            <a:r>
              <a:rPr lang="en-GB" sz="1200" dirty="0"/>
              <a:t>[Step 3] NΦ = 250 × 6.9 × 10⁻³ ≈ 1.7 Wb-turns.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NΦ ≈ 1.7 Wb-turns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loop of fixed perimeter 1.2 m can be shaped into a square or a circle in a 0.60 T field, face-on. Which shape threads more flux, and by what factor?</a:t>
            </a:r>
          </a:p>
          <a:p>
            <a:pPr marL="0" indent="0">
              <a:buNone/>
            </a:pPr>
            <a:r>
              <a:rPr lang="en-GB" sz="1200" dirty="0"/>
              <a:t>[Answer] The circle — 4/π ≈ 1.27× the square's flux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Square: side 0.30 m, A = 0.090 m². Circle: r = 1.2/2π ≈ 0.191 m, A = πr² ≈ 0.1146 m².</a:t>
            </a:r>
          </a:p>
          <a:p>
            <a:pPr marL="0" indent="0">
              <a:buNone/>
            </a:pPr>
            <a:r>
              <a:rPr lang="en-GB" sz="1200" dirty="0"/>
              <a:t>[Step 2] The circle maximises area for a given perimeter.</a:t>
            </a:r>
          </a:p>
          <a:p>
            <a:pPr marL="0" indent="0">
              <a:buNone/>
            </a:pPr>
            <a:r>
              <a:rPr lang="en-GB" sz="1200" dirty="0"/>
              <a:t>[Step 3] Ratio = 0.1146 ÷ 0.090 ≈ 1.27 — 27% more flux through the circle.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 hold a wire loop inside the strongest steady magnet in the world. How much magnetic flux passes through the loop? The field is 45 tesla — around a million times the Earth's, and far more than the 16 T that has been used to levitate a live frog in mid-air.</a:t>
            </a:r>
          </a:p>
          <a:p>
            <a:pPr marL="0" indent="0">
              <a:buNone/>
            </a:pPr>
            <a:r>
              <a:rPr lang="en-GB" sz="1200" dirty="0"/>
              <a:t>[Answer] Anything from a maximum down to exactly zero, and you choose which by turning your wrist. Φ = BA cos θ: hold the loop edge-on and not one field line passes through it, however violent the field. Flux is never a property of the field on its own — it is a property of field, area and orientation together.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The circle — 4/π ≈ 1.27× the square's flux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https://giophysics.com/chapter-28/presentation/?lesson=flux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Magnetic flux is the product of field strength and the area it passes through squarely: Φ = BA cosθ.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Tilt a hoop in a steady field from face-on to edge-on and the flux through it falls from maximum to zero — no field line threads it edge-on.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Picture field lines passing through a wire loop. Flux measures that 'threading': maximal when the loop faces the field square-on, zero when it lies edge-on. Everything about induction is about changing this quantity — by field, by area, or by angle.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Strengthen or weaken B, grow or shrink the threaded area, or rotate the loop. Each is a route to induction in the next lesson.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cosθ does the geometry: 0° gives all the flux, 60° gives half, 90° gives none. θ is measured from the loop's normal, not its plane.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No flux change, no induced e.m.f. — a coil sitting still in a steady field, however strong, generates nothing.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8/presentation/?lesson=flux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7/magnets-magnetic-field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8/presentation/?lesson=flux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28/faradays-law/" TargetMode="External"/><Relationship Id="rId4" Type="http://schemas.openxmlformats.org/officeDocument/2006/relationships/hyperlink" Target="https://giophysics.com/chapter-28/magnetic-flux/" TargetMode="External"/><Relationship Id="rId5" Type="http://schemas.openxmlformats.org/officeDocument/2006/relationships/hyperlink" Target="https://giophysics.com/chapter-28/presentation/?lesson=flux" TargetMode="External"/><Relationship Id="rId6" Type="http://schemas.openxmlformats.org/officeDocument/2006/relationships/hyperlink" Target="https://giophysics.com/chapter-28/" TargetMode="External"/><Relationship Id="rId7" Type="http://schemas.openxmlformats.org/officeDocument/2006/relationships/hyperlink" Target="https://giophysics.com/downloads/28-1-magnetic-flux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19 · Electromagnetism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Counting field through a loop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Magnetic Flux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Induction is about how much field threads a loop — magnetic flux. Φ = BA cosθ counts it: field strength, loop area, and how squarely the loop faces the field.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1 of 7 in Electromagnetism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https://giophysics.com/chapter-28/magnetic-flux/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Magnetic flux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Φ = BA cosθ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θ between B and the loop's normal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Field times area times how squarely they meet — tilt the loop and less field threads through.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weber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1 Wb = 1 T·m²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Unit of flux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One weber is one tesla of field crossing one square metre of face-on loop.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Flux linkage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NΦ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N turns each catch the flux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coil of N turns links the flux N times over — coils multiply whatever induction the flux change provides.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angle in Φ = BA cos θ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95664" y="1854200"/>
            <a:ext cx="6200673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" descr="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964" y="1968500"/>
            <a:ext cx="5972073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Strong field does not mean large flux. A huge field through a tiny or edge-on loop threads little — flux is the combination of field, area, and orientation.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0.20 m² loop faces a 0.50 T field square-on. Find the flux through it.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0.20 m² loop faces a 0.50 T field square-on. Find the flux through it.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Φ = BA = 0.50 × 0.20.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Φ = 0.10 Wb.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0.10 Wb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200-turn coil of area 3.0 × 10⁻³ m² faces a 0.40 T field square-on. Find the flux and the flux linkage.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200-turn coil of area 3.0 × 10⁻³ m² faces a 0.40 T field square-on. Find the flux and the flux linkage.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Φ = BA = 0.40 × 3.0 × 10⁻³ = 1.2 × 10⁻³ Wb.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Flux linkage = NΦ = 200 × 1.2 × 10⁻³.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NΦ = 0.24 Wb-turns.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31006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31006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29736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Magnetic fields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3739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https://giophysics.com/chapter-27/magnets-magnetic-fields/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Φ = 1.2 mWb; NΦ = 0.24 Wb-turns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1254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coil starts square across the field, θ = 0. Now the field B is doubled and, at the same moment, the coil is turned to θ = 60°. Is the flux through it bigger, smaller, or unchanged?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6136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Bigger — the field has doubled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5981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Smaller — turning the coil always costs more than doubling the field gains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410591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Exactly the same as it was to begin with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" descr="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481503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coil drawn edge-on as a narrow tilted bar lying across five horizontal field arrows that run left to right, so that the coil's normal is a real line on the page rather than something to be imagined. A dashed arrow leaves the coil's centre as that normal, and the angle θ between it and the field lines is marked at the coil.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72102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C  Exactly the same as it was to begin with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cos 60° is exactly ½, so the turn halves the flux while doubling B doubles it, and 2 × ½ = 1: Φ finishes precisely where it started. That is the whole content of Φ = BA cos θ — field, area and orientation are three factors of one product, and a change in one can be paid for exactly by a change in another. It is also why "strong field" tells you nothing on its own: turn the coil in the drawing until the dashed normal is square to the arrows and 45 T threads no flux at all.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0.10 m² loop sits with its normal at 60° to a 0.50 T field. The flux through it is…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0.050 Wb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0.025 Wb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0.043 Wb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0.025 Wb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Φ = BA cos60° = 0.50 × 0.10 × 0.5 = 0.025 Wb.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0.050 Wb is BA with no cosine at all — 0.50 × 0.10. It is a real number for this loop: the largest flux it could ever thread, which is what it would get face-on. The 60° tilt has simply not been applied.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Φ = BA cos 60° = 0.50 × 0.10 × 0.5 = 0.025 Wb.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0.043 Wb is BA sin 60° = 0.50 × 0.10 × 0.866 — a sine where the definition asks for a cosine. Test it at the extremes and it falls apart: face-on, at θ = 0, the flux should be as large as it can get, and sin 0° is zero.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circular coil of radius 6.0 cm with 250 turns sits with its normal at 40° to a 0.80 T field. Find the flux linkage.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circular coil of radius 6.0 cm with 250 turns sits with its normal at 40° to a 0.80 T field. Find the flux linkage.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πr² = π × 0.0036 ≈ 0.0113 m².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Φ = BA cos40° = 0.80 × 0.0113 × 0.766 ≈ 6.9 × 10⁻³ Wb.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NΦ = 250 × 6.9 × 10⁻³ ≈ 1.7 Wb-turns.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NΦ ≈ 1.7 Wb-turns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loop of fixed perimeter 1.2 m can be shaped into a square or a circle in a 0.60 T field, face-on. Which shape threads more flux, and by what factor?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loop of fixed perimeter 1.2 m can be shaped into a square or a circle in a 0.60 T field, face-on. Which shape threads more flux, and by what factor?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Square: side 0.30 m, A = 0.090 m². Circle: r = 1.2/2π ≈ 0.191 m, A = πr² ≈ 0.1146 m².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circle maximises area for a given perimeter.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Ratio = 0.1146 ÷ 0.090 ≈ 1.27 — 27% more flux through the circle.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You hold a wire loop inside the strongest steady magnet in the world. How much magnetic flux passes through the loop?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field is 45 tesla — around a million times the Earth's, and far more than the 16 T that has been used to levitate a live frog in mid-air.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63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6398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Anything from a maximum down to exactly zero, and you choose which by turning your wrist. Φ = BA cos θ: hold the loop edge-on and not one field line passes through it, however violent the field. Flux is never a property of the field on its own — it is a property of field, area and orientation together.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The circle — 4/π ≈ 1.27× the square's flux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ELECTROMAGNETISM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19.2 Faraday's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https://giophysics.com/chapter-28/faradays-law/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https://giophysics.com/chapter-28/magnetic-flux/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https://giophysics.com/chapter-28/presentation/?lesson=flux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Electromagnetism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https://giophysics.com/downloads/28-1-magnetic-flux.pdf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Magnetic flux is the product of field strength and the area it passes through squarely: Φ = BA cosθ.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Tilt a hoop in a steady field from face-on to edge-on and the flux through it falls from maximum to zero — no field line threads it edge-on.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Counting field through a loop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Picture field lines passing through a wire loop. Flux measures that 'threading': maximal when the loop faces the field square-on, zero when it lies edge-on. Everything about induction is about changing this quantity — by field, by area, or by angle.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Three ways to change flux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Strengthen or weaken B, grow or shrink the threaded area, or rotate the loop. Each is a route to induction in the next lesson.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Face-on vs edge-on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cosθ does the geometry: 0° gives all the flux, 60° gives half, 90° gives none. θ is measured from the loop's normal, not its plane.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flux matters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No flux change, no induced e.m.f. — a coil sitting still in a steady field, however strong, generates nothing.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MAGNETIC FLUX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Magnetic Flux.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Electromagnetism — Magnetic Flux</dc:title>
  <dc:subject>Electromagnetism</dc:subject>
  <dc:creator>GioPhysics</dc:creator>
  <cp:keywords>lesson, Electromagnetism, chapter-28,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