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Electromagnetism — Generators &amp; Transformers. Lesson 4 of 7.</a:t>
            </a:r>
          </a:p>
          <a:p>
            <a:pPr marL="0" indent="0">
              <a:buNone/>
            </a:pPr>
            <a:r>
              <a:rPr lang="en-GB" sz="1200" dirty="0"/>
              <a:t>[Intro] Spin a coil in a field and induction hands you alternating voltage — a generator. Pass that AC through paired coils on an iron core and a transformer trades voltage for current across the grid.</a:t>
            </a:r>
          </a:p>
          <a:p>
            <a:pPr marL="0" indent="0">
              <a:buNone/>
            </a:pPr>
            <a:r>
              <a:rPr lang="en-GB" sz="1200" dirty="0"/>
              <a:t>[Source] https://giophysics.com/chapter-28/generators-transformers/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Generator e.m.f.: e.m.f. = NBAω sin(ωt)</a:t>
            </a:r>
          </a:p>
          <a:p>
            <a:pPr marL="0" indent="0">
              <a:buNone/>
            </a:pPr>
            <a:r>
              <a:rPr lang="en-GB" sz="1200" dirty="0"/>
              <a:t>[In plain English] Turns, field, area, and spin rate multiply into the peak voltage; the sine comes from the rotation itself.</a:t>
            </a:r>
          </a:p>
          <a:p>
            <a:pPr marL="0" indent="0">
              <a:buNone/>
            </a:pPr>
            <a:r>
              <a:rPr lang="en-GB" sz="1200" dirty="0"/>
              <a:t>[Note] Peak: NBAω</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Transformer ratio: Vs/Vp = Ns/Np</a:t>
            </a:r>
          </a:p>
          <a:p>
            <a:pPr marL="0" indent="0">
              <a:buNone/>
            </a:pPr>
            <a:r>
              <a:rPr lang="en-GB" sz="1200" dirty="0"/>
              <a:t>[In plain English] Voltage scales exactly with the turns: twice the secondary turns, twice the output voltage.</a:t>
            </a:r>
          </a:p>
          <a:p>
            <a:pPr marL="0" indent="0">
              <a:buNone/>
            </a:pPr>
            <a:r>
              <a:rPr lang="en-GB" sz="1200" dirty="0"/>
              <a:t>[Note] Ideal transformer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Ideal power balance: VpIp = VsIs</a:t>
            </a:r>
          </a:p>
          <a:p>
            <a:pPr marL="0" indent="0">
              <a:buNone/>
            </a:pPr>
            <a:r>
              <a:rPr lang="en-GB" sz="1200" dirty="0"/>
              <a:t>[In plain English] An ideal transformer passes power through unchanged — raising voltage must lower current in the same proportion.</a:t>
            </a:r>
          </a:p>
          <a:p>
            <a:pPr marL="0" indent="0">
              <a:buNone/>
            </a:pPr>
            <a:r>
              <a:rPr lang="en-GB" sz="1200" dirty="0"/>
              <a:t>[Note] Step voltage up, current steps down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transformer cannot boost power — stepping voltage up steps current down. And it does nothing at all with steady DC: no change, no induction.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transformer has 200 primary and 1000 secondary turns. What does 12 V AC on the primary give?</a:t>
            </a:r>
          </a:p>
          <a:p>
            <a:pPr marL="0" indent="0">
              <a:buNone/>
            </a:pPr>
            <a:r>
              <a:rPr lang="en-GB" sz="1200" dirty="0"/>
              <a:t>[Answer] 60 V</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Vs = Vp × Ns/Np = 12 × 5.</a:t>
            </a:r>
          </a:p>
          <a:p>
            <a:pPr marL="0" indent="0">
              <a:buNone/>
            </a:pPr>
            <a:r>
              <a:rPr lang="en-GB" sz="1200" dirty="0"/>
              <a:t>[Step 2] Vs = 60 V — a step-up.</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60 V</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generator coil (N = 150, A = 4.0 × 10⁻² m², B = 0.30 T) spins at 50 rev/s. Find the peak e.m.f.</a:t>
            </a:r>
          </a:p>
          <a:p>
            <a:pPr marL="0" indent="0">
              <a:buNone/>
            </a:pPr>
            <a:r>
              <a:rPr lang="en-GB" sz="1200" dirty="0"/>
              <a:t>[Answer] Peak e.m.f. ≈ 570 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 = 2π × 50 = 314 rad/s.</a:t>
            </a:r>
          </a:p>
          <a:p>
            <a:pPr marL="0" indent="0">
              <a:buNone/>
            </a:pPr>
            <a:r>
              <a:rPr lang="en-GB" sz="1200" dirty="0"/>
              <a:t>[Step 2] Peak e.m.f. = NBAω = 150 × 0.30 × 4.0 × 10⁻² × 314.</a:t>
            </a:r>
          </a:p>
          <a:p>
            <a:pPr marL="0" indent="0">
              <a:buNone/>
            </a:pPr>
            <a:r>
              <a:rPr lang="en-GB" sz="1200" dirty="0"/>
              <a:t>[Step 3] ≈ 565 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Faraday's law; Lenz's law; Electric power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Peak e.m.f. ≈ 570 V</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Revolutions per second are not radians per second. One revolution is 2π radians, so ω = 2πf = 314 rad/s, and leaving the 2π out makes the answer 6.3 times too small. It slips through because 50 appears in the question with a per-second on it and looks ready to use. The check is that ω belongs inside sin ωt, and a sine only accepts an angle — which means radians, every time.</a:t>
            </a:r>
          </a:p>
          <a:p>
            <a:pPr marL="0" indent="0">
              <a:buNone/>
            </a:pPr>
            <a:r>
              <a:rPr lang="en-GB" sz="1200" dirty="0"/>
              <a:t>[It should say] ω = 2πf = 2π × 50 = 314 rad/s, which gives peak = 150 × 0.30 × 4.0 × 10⁻² × 314 ≈ 570 V</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coil is spun steadily between the poles. At which point in each turn is the induced e.m.f. greatest?</a:t>
            </a:r>
          </a:p>
          <a:p>
            <a:pPr marL="0" indent="0">
              <a:buNone/>
            </a:pPr>
            <a:r>
              <a:rPr lang="en-GB" sz="1200" dirty="0"/>
              <a:t>[Options] A When the coil is square across the field, where the flux through it is greatest   B When the coil lies edge-on along the field, where the flux through it is zero   C At 45°, halfway between those two</a:t>
            </a:r>
          </a:p>
          <a:p>
            <a:pPr marL="0" indent="0">
              <a:buNone/>
            </a:pPr>
            <a:r>
              <a:rPr lang="en-GB" sz="1200" dirty="0"/>
              <a:t>[Figure] 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When the coil lies edge-on along the field, where the flux through it is zero. The e.m.f. is the rate the flux changes, not the flux. Square across the field the flux is at a maximum — and a quantity sitting at a maximum is, for that instant, not changing at all, so the e.m.f. there is zero. Lying along the field the flux is zero and passing through zero at its very fastest, because the coil is sweeping its whole face through the lines. Φ = BA cos ωt gives ε = NBAω sin ωt: the two are a quarter of a cycle apart, so the peak of one falls exactly on the zero of the other.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transformer has 400 primary and 20 secondary turns, fed with 230 V AC. The output is…</a:t>
            </a:r>
          </a:p>
          <a:p>
            <a:pPr marL="0" indent="0">
              <a:buNone/>
            </a:pPr>
            <a:r>
              <a:rPr lang="en-GB" sz="1200" dirty="0"/>
              <a:t>[Figure] A transformer on a rectangular laminated iron core: a 400-turn primary wound on the left limb and fed from a 230 V a.c. supply, and a 20-turn secondary wound on the right limb whose two leads end at open terminals with nothing across them. No wire runs from one side to the other.</a:t>
            </a:r>
          </a:p>
          <a:p>
            <a:pPr marL="0" indent="0">
              <a:buNone/>
            </a:pPr>
            <a:r>
              <a:rPr lang="en-GB" sz="1200" dirty="0"/>
              <a:t>[Options] A 11.5 V   B 4600 V   C 230 V</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transformer has 400 primary and 20 secondary turns, fed with 230 V AC. The output is…</a:t>
            </a:r>
          </a:p>
          <a:p>
            <a:pPr marL="0" indent="0">
              <a:buNone/>
            </a:pPr>
            <a:r>
              <a:rPr lang="en-GB" sz="1200" dirty="0"/>
              <a:t>[Option by option] A: Correct. Vs = Vp × Ns/Np = 230 × 20/400 = 11.5 V — the step-down inside a phone charger.  B: 4600 V is 230 × 400/20, the turns ratio upside down. Settle the direction before touching the arithmetic: the primary has more turns than the secondary, so this is a step-DOWN and the answer has to come out smaller than 230 V.  C: 230 V is the answer if the core simply carries the voltage across, which is what a 1:1 transformer would do. This one is 20:1. And nothing is connected through in any case — primary and secondary share the flux in the iron and not a single wire.</a:t>
            </a:r>
          </a:p>
          <a:p>
            <a:pPr marL="0" indent="0">
              <a:buNone/>
            </a:pPr>
            <a:r>
              <a:rPr lang="en-GB" sz="1200" dirty="0"/>
              <a:t>[Answer] A — 11.5 V</a:t>
            </a:r>
          </a:p>
          <a:p>
            <a:pPr marL="0" indent="0">
              <a:buNone/>
            </a:pPr>
            <a:r>
              <a:rPr lang="en-GB" sz="1200" dirty="0"/>
              <a:t>[Why] Vs = Vp × Ns/Np = 230 × 20/400 = 11.5 V — a step-down for a phone charger.</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ideal transformer steps 230 V down to 11.5 V to run a 23 W device. Find the currents in both coils and the turns ratio.</a:t>
            </a:r>
          </a:p>
          <a:p>
            <a:pPr marL="0" indent="0">
              <a:buNone/>
            </a:pPr>
            <a:r>
              <a:rPr lang="en-GB" sz="1200" dirty="0"/>
              <a:t>[Answer] 2.0 A and 0.10 A; ratio 20:1</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Secondary: Is = P/Vs = 23 ÷ 11.5 = 2.0 A.</a:t>
            </a:r>
          </a:p>
          <a:p>
            <a:pPr marL="0" indent="0">
              <a:buNone/>
            </a:pPr>
            <a:r>
              <a:rPr lang="en-GB" sz="1200" dirty="0"/>
              <a:t>[Step 2] Primary: Ip = P/Vp = 23 ÷ 230 = 0.10 A.</a:t>
            </a:r>
          </a:p>
          <a:p>
            <a:pPr marL="0" indent="0">
              <a:buNone/>
            </a:pPr>
            <a:r>
              <a:rPr lang="en-GB" sz="1200" dirty="0"/>
              <a:t>[Step 3] Np/Ns = Vp/Vs = 20 : 1 — and Is/Ip = 20 confirms the power balance.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2.0 A and 0.10 A; ratio 20:1</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generator's coil doubles its rotation speed. What happens to the peak e.m.f., the frequency, and the peak e.m.f. per unit frequency? Sketch the two waveforms' relationship.</a:t>
            </a:r>
          </a:p>
          <a:p>
            <a:pPr marL="0" indent="0">
              <a:buNone/>
            </a:pPr>
            <a:r>
              <a:rPr lang="en-GB" sz="1200" dirty="0"/>
              <a:t>[Answer] Peak ×2 and frequency ×2, in fixed proportion — a taller, faster sine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wire a transformer straight to a car battery — 12 V of good d.c., hundreds of amps available. What comes out of the secondary? It is a perfectly sound transformer; run it from the mains and it works. And the battery can deliver far more current than a mains socket will.</a:t>
            </a:r>
          </a:p>
          <a:p>
            <a:pPr marL="0" indent="0">
              <a:buNone/>
            </a:pPr>
            <a:r>
              <a:rPr lang="en-GB" sz="1200" dirty="0"/>
              <a:t>[Answer] Nothing — except one brief flick as you touch the wire on, and another as you lift it off. A transformer lives on shared CHANGING flux: a steady current makes a steady flux, and a steady flux induces nothing at all. The only instants anything happens are the instants when the current is changing, which is the whole reason the world's grid runs on a.c.</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Peak = NBAω: doubling ω doubles the peak.</a:t>
            </a:r>
          </a:p>
          <a:p>
            <a:pPr marL="0" indent="0">
              <a:buNone/>
            </a:pPr>
            <a:r>
              <a:rPr lang="en-GB" sz="1200" dirty="0"/>
              <a:t>[Step 2] Frequency = ω/2π also doubles — the wave is both taller and faster.</a:t>
            </a:r>
          </a:p>
          <a:p>
            <a:pPr marL="0" indent="0">
              <a:buNone/>
            </a:pPr>
            <a:r>
              <a:rPr lang="en-GB" sz="1200" dirty="0"/>
              <a:t>[Step 3] Peak/frequency stays constant (2πNBA): amplitude and frequency are locked together, which is why over-revving a generator over-volts it.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Peak ×2 and frequency ×2, in fixed proportion — a taller, faster sine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https://giophysics.com/chapter-28/presentation/?lesson=generators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generator converts rotation into alternating e.m.f. by induction; a transformer uses shared changing flux to change an alternating voltage by its turns ratio.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Power stations generate at ~25 kV, transformers step up to 400 kV for the journey, then step town by town back down to 230 V.</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rotating coil sweeps through changing flux, inducing e.m.f. = NBAω sin(ωt): alternating, peaking when the coil lies parallel to the field, spinning faster raises both frequency and peak. Transformers exploit the same induction: alternating flux in a shared core links primary to secondary, scaling voltage by the turns ratio.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E.m.f. peaks as the coil slices field lines fastest (coil parallel to field) and crosses zero face-on. Slip rings deliver the alternating output.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Cable losses are I²R. Transmitting at high voltage and low current slashes the loss — the whole reason grids run at hundreds of kilovolts.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Only changing flux links the coils. Feed a transformer DC and the secondary sits at zero (after one startup blip) while the primary overheats.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8/presentation/?lesson=generator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8/faradays-law/" TargetMode="External"/><Relationship Id="rId4" Type="http://schemas.openxmlformats.org/officeDocument/2006/relationships/hyperlink" Target="https://giophysics.com/chapter-28/lenzs-law/" TargetMode="External"/><Relationship Id="rId5" Type="http://schemas.openxmlformats.org/officeDocument/2006/relationships/hyperlink" Target="https://giophysics.com/chapter-22/electric-powe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8/presentation/?lesson=generator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28/presentation/?lesson=generator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8/induction-calculus/" TargetMode="External"/><Relationship Id="rId4" Type="http://schemas.openxmlformats.org/officeDocument/2006/relationships/hyperlink" Target="https://giophysics.com/chapter-28/generators-transformers/" TargetMode="External"/><Relationship Id="rId5" Type="http://schemas.openxmlformats.org/officeDocument/2006/relationships/hyperlink" Target="https://giophysics.com/chapter-28/presentation/?lesson=generators" TargetMode="External"/><Relationship Id="rId6" Type="http://schemas.openxmlformats.org/officeDocument/2006/relationships/hyperlink" Target="https://giophysics.com/chapter-28/" TargetMode="External"/><Relationship Id="rId7" Type="http://schemas.openxmlformats.org/officeDocument/2006/relationships/hyperlink" Target="https://giophysics.com/downloads/28-4-generators-transformer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19 · Electromagnetism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Induction runs the grid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Generators &amp; Transformers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Spin a coil in a field and induction hands you alternating voltage — a generator. Pass that AC through paired coils on an iron core and a transformer trades voltage for current across the grid.</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7 in Electromagnetism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https://giophysics.com/chapter-28/generators-transformers/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Generator e.m.f.</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e.m.f. = NBAω sin(ωt)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Peak: NBAω</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Turns, field, area, and spin rate multiply into the peak voltage; the sine comes from the rotation itself.</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Transformer ratio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Vs/Vp = Ns/Np</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Ideal transformer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Voltage scales exactly with the turns: twice the secondary turns, twice the output voltage.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Ideal power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VpIp = VsIs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Step voltage up, current steps down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ideal transformer passes power through unchanged — raising voltage must lower current in the same proportion.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a.c. generator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 descr="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transformer cannot boost power — stepping voltage up steps current down. And it does nothing at all with steady DC: no change, no induction.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transformer has 200 primary and 1000 secondary turns. What does 12 V AC on the primary give?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transformer has 200 primary and 1000 secondary turns. What does 12 V AC on the primary give?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Vs = Vp × Ns/Np = 12 × 5.</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Vs = 60 V — a step-up.</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60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generator coil (N = 150, A = 4.0 × 10⁻² m², B = 0.30 T) spins at 50 rev/s. Find the peak e.m.f.</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generator coil (N = 150, A = 4.0 × 10⁻² m², B = 0.30 T) spins at 50 rev/s. Find the peak e.m.f.</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2π × 50 = 314 rad/s.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e.m.f. = NBAω = 150 × 0.30 × 4.0 × 10⁻² × 314.</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565 V.</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Faraday's law</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https://giophysics.com/chapter-28/faradays-law/</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Lenz's law</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https://giophysics.com/chapter-28/lenzs-law/</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Electric power</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https://giophysics.com/chapter-22/electric-power/</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Peak e.m.f. ≈ 570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generator coil (N = 150, A = 4.0 × 10⁻² m², B = 0.30 T) spins at 50 rev/s. Find the peak e.m.f.</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e.m.f. = NBAω</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50 rad/s</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 150 × 0.30 × 4.0 × 10⁻² × 50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 90 V</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Revolutions per second are not radians per second. One revolution is 2π radians, so ω = 2πf = 314 rad/s, and leaving the 2π out makes the answer 6.3 times too small. It slips through because 50 appears in the question with a per-second on it and looks ready to use. The check is that ω belongs inside sin ωt, and a sine only accepts an angle — which means radians, every time.</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ω = 2πf = 2π × 50 = 314 rad/s, which gives peak = 150 × 0.30 × 4.0 × 10⁻² × 314 ≈ 570 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coil is spun steadily between the poles. At which point in each turn is the induced e.m.f. greatest?</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When the coil is square across the field, where the flux through it is greatest</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When the coil lies edge-on along the field, where the flux through it is zero</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At 45°, halfway between those two</a:t>
            </a:r>
          </a:p>
        </p:txBody>
      </p:sp>
      <p:sp>
        <p:nvSpPr>
          <p:cNvPr id="10" name="panel"/>
          <p:cNvSpPr/>
          <p:nvPr/>
        </p:nvSpPr>
        <p:spPr>
          <a:xfrm>
            <a:off x="7092176" y="1854200"/>
            <a:ext cx="4459247" cy="2609850"/>
          </a:xfrm>
          <a:prstGeom prst="rect">
            <a:avLst/>
          </a:prstGeom>
          <a:solidFill>
            <a:srgbClr val="FFFFFF"/>
          </a:solidFill>
          <a:ln w="9525">
            <a:solidFill>
              <a:srgbClr val="C6C8BB"/>
            </a:solidFill>
          </a:ln>
        </p:spPr>
      </p:sp>
      <p:pic>
        <p:nvPicPr>
          <p:cNvPr id="11" name="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 descr="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
          <p:cNvPicPr>
            <a:picLocks noChangeAspect="1"/>
          </p:cNvPicPr>
          <p:nvPr/>
        </p:nvPicPr>
        <p:blipFill>
          <a:blip r:embed="rId3"/>
          <a:stretch>
            <a:fillRect/>
          </a:stretch>
        </p:blipFill>
        <p:spPr>
          <a:xfrm>
            <a:off x="7206476" y="1968500"/>
            <a:ext cx="4230647"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coil mounted on a vertical axle between a north pole block on the left and a south pole block on the right, with four field arrows crossing the gap between them and a curved arrow over the top showing the coil being spun. Below the coil two slip rings with brushes carry the output down to a pair of terminals with nothing connected across them.</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When the coil lies edge-on along the field, where the flux through it is zero</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e.m.f. is the rate the flux changes, not the flux. Square across the field the flux is at a maximum — and a quantity sitting at a maximum is, for that instant, not changing at all, so the e.m.f. there is zero. Lying along the field the flux is zero and passing through zero at its very fastest, because the coil is sweeping its whole face through the lines. Φ = BA cos ωt gives ε = NBAω sin ωt: the two are a quarter of a cycle apart, so the peak of one falls exactly on the zero of the other.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transformer has 400 primary and 20 secondary turns, fed with 230 V AC. The output is…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11.5 V</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4600 V</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230 V</a:t>
            </a:r>
          </a:p>
        </p:txBody>
      </p:sp>
      <p:sp>
        <p:nvSpPr>
          <p:cNvPr id="13" name="panel"/>
          <p:cNvSpPr/>
          <p:nvPr/>
        </p:nvSpPr>
        <p:spPr>
          <a:xfrm>
            <a:off x="7010400" y="1854200"/>
            <a:ext cx="4622800" cy="2563803"/>
          </a:xfrm>
          <a:prstGeom prst="rect">
            <a:avLst/>
          </a:prstGeom>
          <a:solidFill>
            <a:srgbClr val="FFFFFF"/>
          </a:solidFill>
          <a:ln w="9525">
            <a:solidFill>
              <a:srgbClr val="C6C8BB"/>
            </a:solidFill>
          </a:ln>
        </p:spPr>
      </p:sp>
      <p:pic>
        <p:nvPicPr>
          <p:cNvPr id="14" name="A transformer on a rectangular laminated iron core: a 400-turn primary wound on the left limb and fed from a 230 V a.c. supply, and a 20-turn secondary wound on the right limb whose two leads end at open terminals with nothing across them. No wire runs from one side to the other." descr="A transformer on a rectangular laminated iron core: a 400-turn primary wound on the left limb and fed from a 230 V a.c. supply, and a 20-turn secondary wound on the right limb whose two leads end at open terminals with nothing across them. No wire runs from one side to the other."/>
          <p:cNvPicPr>
            <a:picLocks noChangeAspect="1"/>
          </p:cNvPicPr>
          <p:nvPr/>
        </p:nvPicPr>
        <p:blipFill>
          <a:blip r:embed="rId3"/>
          <a:stretch>
            <a:fillRect/>
          </a:stretch>
        </p:blipFill>
        <p:spPr>
          <a:xfrm>
            <a:off x="7124700" y="1968500"/>
            <a:ext cx="4394200" cy="2335203"/>
          </a:xfrm>
          <a:prstGeom prst="rect">
            <a:avLst/>
          </a:prstGeom>
        </p:spPr>
      </p:pic>
      <p:sp>
        <p:nvSpPr>
          <p:cNvPr id="15" name="text"/>
          <p:cNvSpPr txBox="1"/>
          <p:nvPr/>
        </p:nvSpPr>
        <p:spPr>
          <a:xfrm>
            <a:off x="7010400" y="4481503"/>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transformer on a rectangular laminated iron core: a 400-turn primary wound on the left limb and fed from a 230 V a.c. supply, and a 20-turn secondary wound on the right limb whose two leads end at open terminals with nothing across them. No wire runs from one side to the other.</a:t>
            </a:r>
          </a:p>
        </p:txBody>
      </p:sp>
      <p:sp>
        <p:nvSpPr>
          <p:cNvPr id="16" name="text"/>
          <p:cNvSpPr txBox="1"/>
          <p:nvPr/>
        </p:nvSpPr>
        <p:spPr>
          <a:xfrm>
            <a:off x="7010400" y="5721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11.5 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Vs = Vp × Ns/Np = 230 × 20/400 = 11.5 V — a step-down for a phone charger.</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Vs = Vp × Ns/Np = 230 × 20/400 = 11.5 V — the step-down inside a phone charger.</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4600 V is 230 × 400/20, the turns ratio upside down. Settle the direction before touching the arithmetic: the primary has more turns than the secondary, so this is a step-DOWN and the answer has to come out smaller than 230 V.</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230 V is the answer if the core simply carries the voltage across, which is what a 1:1 transformer would do. This one is 20:1. And nothing is connected through in any case — primary and secondary share the flux in the iron and not a single wire.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GENERATORS &amp; TRANSFORMERS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Generators &amp; Transformers.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ideal transformer steps 230 V down to 11.5 V to run a 23 W device. Find the currents in both coils and the turns ratio.</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ideal transformer steps 230 V down to 11.5 V to run a 23 W device. Find the currents in both coils and the turns ratio.</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Secondary: Is = P/Vs = 23 ÷ 11.5 = 2.0 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Primary: Ip = P/Vp = 23 ÷ 230 = 0.10 A.</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Np/Ns = Vp/Vs = 20 : 1 — and Is/Ip = 20 confirms the power balance.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2.0 A and 0.10 A; ratio 20:1</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generator's coil doubles its rotation speed. What happens to the peak e.m.f., the frequency, and the peak e.m.f. per unit frequency? Sketch the two waveforms' relationship.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wire a transformer straight to a car battery — 12 V of good d.c., hundreds of amps available. What comes out of the secondary?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a perfectly sound transformer; run it from the mains and it works. And the battery can deliver far more current than a mains socket will.</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 except one brief flick as you touch the wire on, and another as you lift it off. A transformer lives on shared CHANGING flux: a steady current makes a steady flux, and a steady flux induces nothing at all. The only instants anything happens are the instants when the current is changing, which is the whole reason the world's grid runs on a.c.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generator's coil doubles its rotation speed. What happens to the peak e.m.f., the frequency, and the peak e.m.f. per unit frequency? Sketch the two waveforms' relationship.</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 NBAω: doubling ω doubles the peak.</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Frequency = ω/2π also doubles — the wave is both taller and faster.</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Peak/frequency stays constant (2πNBA): amplitude and frequency are locked together, which is why over-revving a generator over-volts 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Peak ×2 and frequency ×2, in fixed proportion — a taller, faster sine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GENERATORS &amp; TRANSFORMERS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Generators &amp; Transformers.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ELECTROMAGNETISM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19.5 Induction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https://giophysics.com/chapter-28/induction-calculus/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https://giophysics.com/chapter-28/generators-transformers/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https://giophysics.com/chapter-28/presentation/?lesson=generators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Electromagnetism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https://giophysics.com/downloads/28-4-generators-transformers.pdf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generator converts rotation into alternating e.m.f. by induction; a transformer uses shared changing flux to change an alternating voltage by its turns ratio.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Power stations generate at ~25 kV, transformers step up to 400 kV for the journey, then step town by town back down to 230 V.</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Induction runs the grid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rotating coil sweeps through changing flux, inducing e.m.f. = NBAω sin(ωt): alternating, peaking when the coil lies parallel to the field, spinning faster raises both frequency and peak. Transformers exploit the same induction: alternating flux in a shared core links primary to secondary, scaling voltage by the turns ratio.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AC cycle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E.m.f. peaks as the coil slices field lines fastest (coil parallel to field) and crosses zero face-on. Slip rings deliver the alternating output.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transform at 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Cable losses are I²R. Transmitting at high voltage and low current slashes the loss — the whole reason grids run at hundreds of kilovolts.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Transformer needs AC</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changing flux links the coils. Feed a transformer DC and the secondary sits at zero (after one startup blip) while the primary overheats.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GENERATORS &amp; TRANSFORMERS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Generators &amp; Transformers.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Electromagnetism — Generators &amp; Transformers</dc:title>
  <dc:subject>Electromagnetism</dc:subject>
  <dc:creator>GioPhysics</dc:creator>
  <cp:keywords>lesson, Electromagnetism, chapter-28,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