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Electromagnetism — Lenz's Law. Lesson 3 of 7.</a:t>
            </a:r>
          </a:p>
          <a:p>
            <a:pPr marL="0" indent="0">
              <a:buNone/>
            </a:pPr>
            <a:r>
              <a:rPr lang="en-GB" sz="1200" dirty="0"/>
              <a:t>[Intro] Which way does the induced current flow? Always the way that opposes the change creating it — Lenz's law, energy conservation written for induction.</a:t>
            </a:r>
          </a:p>
          <a:p>
            <a:pPr marL="0" indent="0">
              <a:buNone/>
            </a:pPr>
            <a:r>
              <a:rPr lang="en-GB" sz="1200" dirty="0"/>
              <a:t>[Source] https://giophysics.com/chapter-28/lenzs-law/</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Lenz's law: induced effect opposes its cause</a:t>
            </a:r>
          </a:p>
          <a:p>
            <a:pPr marL="0" indent="0">
              <a:buNone/>
            </a:pPr>
            <a:r>
              <a:rPr lang="en-GB" sz="1200" dirty="0"/>
              <a:t>[In plain English] The induced current's own field pushes back against whatever flux change created it — approach is repelled, retreat is attracted.</a:t>
            </a:r>
          </a:p>
          <a:p>
            <a:pPr marL="0" indent="0">
              <a:buNone/>
            </a:pPr>
            <a:r>
              <a:rPr lang="en-GB" sz="1200" dirty="0"/>
              <a:t>[Note] The minus sign in Faraday's law</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Energy account: W done against opposition = E generated</a:t>
            </a:r>
          </a:p>
          <a:p>
            <a:pPr marL="0" indent="0">
              <a:buNone/>
            </a:pPr>
            <a:r>
              <a:rPr lang="en-GB" sz="1200" dirty="0"/>
              <a:t>[In plain English] The electrical energy out equals the extra mechanical work done pushing against the induced opposition — nothing is free.</a:t>
            </a:r>
          </a:p>
          <a:p>
            <a:pPr marL="0" indent="0">
              <a:buNone/>
            </a:pPr>
            <a:r>
              <a:rPr lang="en-GB" sz="1200" dirty="0"/>
              <a:t>[Note] Conservation of energy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Eddy currents: loops induced in bulk metal</a:t>
            </a:r>
          </a:p>
          <a:p>
            <a:pPr marL="0" indent="0">
              <a:buNone/>
            </a:pPr>
            <a:r>
              <a:rPr lang="en-GB" sz="1200" dirty="0"/>
              <a:t>[In plain English] Solid conductors host swirling induced currents that oppose motion through fields — used deliberately in magnetic brakes and induction hobs.</a:t>
            </a:r>
          </a:p>
          <a:p>
            <a:pPr marL="0" indent="0">
              <a:buNone/>
            </a:pPr>
            <a:r>
              <a:rPr lang="en-GB" sz="1200" dirty="0"/>
              <a:t>[Note] Braking, damping, induction heating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induced current does not always flow the same way for a given magnet — it reverses when the magnet's motion reverses, because it opposes the change, not the magnet.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magnet's north pole is pushed toward a coil. What pole does the near face of the coil become?</a:t>
            </a:r>
          </a:p>
          <a:p>
            <a:pPr marL="0" indent="0">
              <a:buNone/>
            </a:pPr>
            <a:r>
              <a:rPr lang="en-GB" sz="1200" dirty="0"/>
              <a:t>[Answer] North — it repels the incomer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coil opposes the approach.</a:t>
            </a:r>
          </a:p>
          <a:p>
            <a:pPr marL="0" indent="0">
              <a:buNone/>
            </a:pPr>
            <a:r>
              <a:rPr lang="en-GB" sz="1200" dirty="0"/>
              <a:t>[Step 2] Its near face becomes a north pole, repelling the magnet.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North — it repels the incomer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magnet falls through a vertical copper tube. Explain, step by step, why it falls slower than in free air.</a:t>
            </a:r>
          </a:p>
          <a:p>
            <a:pPr marL="0" indent="0">
              <a:buNone/>
            </a:pPr>
            <a:r>
              <a:rPr lang="en-GB" sz="1200" dirty="0"/>
              <a:t>[Answer] Induced eddy currents oppose the fall from both sides — the magnet descends at a slow terminal speed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approaching magnet raises flux in the tube wall below it, inducing eddy currents whose field repels it.</a:t>
            </a:r>
          </a:p>
          <a:p>
            <a:pPr marL="0" indent="0">
              <a:buNone/>
            </a:pPr>
            <a:r>
              <a:rPr lang="en-GB" sz="1200" dirty="0"/>
              <a:t>[Step 2] Above, flux is falling, so currents there attract it back.</a:t>
            </a:r>
          </a:p>
          <a:p>
            <a:pPr marL="0" indent="0">
              <a:buNone/>
            </a:pPr>
            <a:r>
              <a:rPr lang="en-GB" sz="1200" dirty="0"/>
              <a:t>[Step 3] Both oppositions act against the motion; the lost gravitational energy heats the copper.</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Induced eddy currents oppose the fall from both sides — the magnet descends at a slow terminal speed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Faraday's law; Energy conservation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two identical magnets are released at the same instant, one down the copper pipe and one down the plastic. Which reaches the floor first?</a:t>
            </a:r>
          </a:p>
          <a:p>
            <a:pPr marL="0" indent="0">
              <a:buNone/>
            </a:pPr>
            <a:r>
              <a:rPr lang="en-GB" sz="1200" dirty="0"/>
              <a:t>[Options] A They land together — copper is not magnetic, so it cannot touch the magnet   B The one in the plastic pipe, by a long way   C The one in the copper pipe, because copper attracts the magnet</a:t>
            </a:r>
          </a:p>
          <a:p>
            <a:pPr marL="0" indent="0">
              <a:buNone/>
            </a:pPr>
            <a:r>
              <a:rPr lang="en-GB" sz="1200" dirty="0"/>
              <a:t>[Figure] 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The one in the plastic pipe, by a long way. Copper really is unattracted to a magnet held still against it, and that is precisely what makes the first answer so tempting. Motion is the entire difference. As a magnet falls, the flux through each ring of copper around it first rises and then falls, and Lenz's law says every ring drives a current that opposes what is being done to it — repelling the magnet approaching from above, holding on to it as it leaves below. The plastic pipe has no rings that can carry a current, so nothing opposes anything and the magnet simply falls at 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north pole is pulled away from a coil's face. That face becomes…</a:t>
            </a:r>
          </a:p>
          <a:p>
            <a:pPr marL="0" indent="0">
              <a:buNone/>
            </a:pPr>
            <a:r>
              <a:rPr lang="en-GB" sz="1200" dirty="0"/>
              <a:t>[Figure] A bar magnet with its north pole facing a coil of five turns, and an arrow above showing the magnet being pulled away from it. The coil's near face is picked out with a bold line and a leader labelled near face of the coil, carrying no pole letter, and the coil is wired to a centre-zero meter drawn with no needle.</a:t>
            </a:r>
          </a:p>
          <a:p>
            <a:pPr marL="0" indent="0">
              <a:buNone/>
            </a:pPr>
            <a:r>
              <a:rPr lang="en-GB" sz="1200" dirty="0"/>
              <a:t>[Options] A A north pole   B A south pole   C Unmagnetised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north pole is pulled away from a coil's face. That face becomes…</a:t>
            </a:r>
          </a:p>
          <a:p>
            <a:pPr marL="0" indent="0">
              <a:buNone/>
            </a:pPr>
            <a:r>
              <a:rPr lang="en-GB" sz="1200" dirty="0"/>
              <a:t>[Option by option] A: A north pole is the right answer to the other experiment — the magnet being pushed IN. It is the commonest slip in the whole topic, because "opposes" gets remembered as "repels". The coil opposes the CHANGE, and here the change is the magnet going away.  B: Correct. To oppose the retreat the coil has to pull the magnet back, and pulling on a north pole needs a south pole facing it.  C: Unmagnetised is true the instant the magnet stops moving, and true at all times if the coil's circuit is broken. While the magnet is actually receding the flux through the coil is falling, so a current flows and the coil is certainly a magnet.</a:t>
            </a:r>
          </a:p>
          <a:p>
            <a:pPr marL="0" indent="0">
              <a:buNone/>
            </a:pPr>
            <a:r>
              <a:rPr lang="en-GB" sz="1200" dirty="0"/>
              <a:t>[Answer] B — A south pole</a:t>
            </a:r>
          </a:p>
          <a:p>
            <a:pPr marL="0" indent="0">
              <a:buNone/>
            </a:pPr>
            <a:r>
              <a:rPr lang="en-GB" sz="1200" dirty="0"/>
              <a:t>[Why] The coil opposes the retreat by attracting the leaving north pole — its near face turns south.</a:t>
            </a:r>
          </a:p>
          <a:p>
            <a:pPr marL="0" indent="0">
              <a:buNone/>
            </a:pPr>
            <a:r>
              <a:rPr lang="en-GB" sz="1200" dirty="0"/>
              <a:t>[Reveal] One click for the answer, then one for the reason.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flat copper sheet swings like a pendulum between magnet poles and stops within a couple of swings. A comb-slotted sheet swings freely. Explain both.</a:t>
            </a:r>
          </a:p>
          <a:p>
            <a:pPr marL="0" indent="0">
              <a:buNone/>
            </a:pPr>
            <a:r>
              <a:rPr lang="en-GB" sz="1200" dirty="0"/>
              <a:t>[Answer] Eddy currents brake the solid sheet; slots break the loops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solid sheet hosts large eddy-current loops; by Lenz's law they oppose the motion, braking it and heating the copper.</a:t>
            </a:r>
          </a:p>
          <a:p>
            <a:pPr marL="0" indent="0">
              <a:buNone/>
            </a:pPr>
            <a:r>
              <a:rPr lang="en-GB" sz="1200" dirty="0"/>
              <a:t>[Step 2] Slots interrupt the current paths, shrinking the loops and the braking force.</a:t>
            </a:r>
          </a:p>
          <a:p>
            <a:pPr marL="0" indent="0">
              <a:buNone/>
            </a:pPr>
            <a:r>
              <a:rPr lang="en-GB" sz="1200" dirty="0"/>
              <a:t>[Step 3] The same physics underlies electromagnetic brakes and laminated transformer cores.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Eddy currents brake the solid sheet; slots break the loops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bar magnet is dropped through a coil connected to a resistor, versus the same coil open-circuited. Compare the fall in each case and account for the energy.</a:t>
            </a:r>
          </a:p>
          <a:p>
            <a:pPr marL="0" indent="0">
              <a:buNone/>
            </a:pPr>
            <a:r>
              <a:rPr lang="en-GB" sz="1200" dirty="0"/>
              <a:t>[Answer] Closed coil slows the fall; the difference in energy appears as resistor heat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Open circuit: e.m.f. is induced but no current flows — no Lenz opposition, free-fall (tiny radiation aside).</a:t>
            </a:r>
          </a:p>
          <a:p>
            <a:pPr marL="0" indent="0">
              <a:buNone/>
            </a:pPr>
            <a:r>
              <a:rPr lang="en-GB" sz="1200" dirty="0"/>
              <a:t>[Step 2] Closed circuit: induced current opposes the motion both entering and leaving — the magnet falls measurably slower.</a:t>
            </a:r>
          </a:p>
          <a:p>
            <a:pPr marL="0" indent="0">
              <a:buNone/>
            </a:pPr>
            <a:r>
              <a:rPr lang="en-GB" sz="1200" dirty="0"/>
              <a:t>[Step 3] The lost gravitational energy equals the resistor's I²R heating: the circuit literally harvests the fall.</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Closed coil slows the fall; the difference in energy appears as resistor heat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Drop a magnet down a copper pipe. Copper is not magnetic — a magnet will not stick to it. So why does the magnet take seconds to fall a metre? Drop the same magnet down an identical plastic pipe and it is out of the bottom in the 0.45 s that free fall allows. Nothing is touching the magnet in either case.</a:t>
            </a:r>
          </a:p>
          <a:p>
            <a:pPr marL="0" indent="0">
              <a:buNone/>
            </a:pPr>
            <a:r>
              <a:rPr lang="en-GB" sz="1200" dirty="0"/>
              <a:t>[Answer] Because a falling magnet changes the flux through every ring of copper it passes, and each ring answers with a current that opposes the change — repelling the magnet as it comes and dragging on it as it goes. Copper ignores a magnet at rest, but it fights one that moves. The gravitational energy the magnet does not turn into speed comes out as heat in the pipe.</a:t>
            </a:r>
          </a:p>
          <a:p>
            <a:pPr marL="0" indent="0">
              <a:buNone/>
            </a:pPr>
            <a:r>
              <a:rPr lang="en-GB" sz="1200" dirty="0"/>
              <a:t>[Figure] 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https://giophysics.com/chapter-28/presentation/?lesson=lenz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Lenz's law: an induced current flows in the direction that opposes the change in flux producing it.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Drop a magnet down a copper pipe: induced eddy currents oppose its fall, and it drifts down in slow motion.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The induced current makes its own magnetic field, directed to fight the flux change: push a north pole toward a coil and the coil's face turns north to repel it. You must do work against that opposition — which is exactly where the electrical energy comes from.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Decide how the flux is changing, point the induced field to oppose it, then use the grip rule to read the current direction around the coil.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Magnet approaching: coil face repels (like pole). Magnet leaving: coil face attracts (unlike pole). The coil always resists the motion.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induction aided the change, the current would grow its own cause forever — free energy. Opposition is conservation of energy in disguise.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8/faradays-law/" TargetMode="External"/><Relationship Id="rId4" Type="http://schemas.openxmlformats.org/officeDocument/2006/relationships/hyperlink" Target="https://giophysics.com/chapter-6/energy-conversion-conserv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hyperlink" Target="https://giophysics.com/chapter-28/presentation/?lesson=lenz"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28/presentation/?lesson=lenz"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28/presentation/?lesson=lenz"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hyperlink" Target="https://giophysics.com/chapter-28/generators-transformers/" TargetMode="External"/><Relationship Id="rId4" Type="http://schemas.openxmlformats.org/officeDocument/2006/relationships/hyperlink" Target="https://giophysics.com/chapter-28/lenzs-law/" TargetMode="External"/><Relationship Id="rId5" Type="http://schemas.openxmlformats.org/officeDocument/2006/relationships/hyperlink" Target="https://giophysics.com/chapter-28/presentation/?lesson=lenz" TargetMode="External"/><Relationship Id="rId6" Type="http://schemas.openxmlformats.org/officeDocument/2006/relationships/hyperlink" Target="https://giophysics.com/chapter-28/" TargetMode="External"/><Relationship Id="rId7" Type="http://schemas.openxmlformats.org/officeDocument/2006/relationships/hyperlink" Target="https://giophysics.com/downloads/28-3-lenzs-law.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19 · Electromagnetism</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Nature opposes the change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Lenz's Law</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Which way does the induced current flow? Always the way that opposes the change creating it — Lenz's law, energy conservation written for induction.</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7 in Electromagnetism</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https://giophysics.com/chapter-28/lenzs-law/</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Lenz's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induced effect opposes its cause</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minus sign in Faraday's law</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induced current's own field pushes back against whatever flux change created it — approach is repelled, retreat is attracted.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Energy account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W done against opposition = E generated</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Conservation of energy</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electrical energy out equals the extra mechanical work done pushing against the induced opposition — nothing is free.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Eddy currents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loops induced in bulk metal</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Braking, damping, induction heating</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Solid conductors host swirling induced currents that oppose motion through fields — used deliberately in magnetic brakes and induction hobs.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induced current does not always flow the same way for a given magnet — it reverses when the magnet's motion reverses, because it opposes the change, not the magnet.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magnet's north pole is pushed toward a coil. What pole does the near face of the coil become?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magnet's north pole is pushed toward a coil. What pole does the near face of the coil become?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coil opposes the approach.</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Its near face becomes a north pole, repelling the magnet.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North — it repels the incomer</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magnet falls through a vertical copper tube. Explain, step by step, why it falls slower than in free air.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magnet falls through a vertical copper tube. Explain, step by step, why it falls slower than in free air.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approaching magnet raises flux in the tube wall below it, inducing eddy currents whose field repels it.</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Above, flux is falling, so currents there attract it back.</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Both oppositions act against the motion; the lost gravitational energy heats the copper.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Induced eddy currents oppose the fall from both sides — the magnet descends at a slow terminal speed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Faraday's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https://giophysics.com/chapter-28/faradays-law/</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Energy conservation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https://giophysics.com/chapter-6/energy-conversion-conservation/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two identical magnets are released at the same instant, one down the copper pipe and one down the plastic. Which reaches the floor first?</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They land together — copper is not magnetic, so it cannot touch the magnet</a:t>
            </a:r>
          </a:p>
        </p:txBody>
      </p:sp>
      <p:sp>
        <p:nvSpPr>
          <p:cNvPr id="8" name="text"/>
          <p:cNvSpPr txBox="1"/>
          <p:nvPr/>
        </p:nvSpPr>
        <p:spPr>
          <a:xfrm>
            <a:off x="558800" y="34937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one in the plastic pipe, by a long way</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 one in the copper pipe, because copper attracts the magnet</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 descr="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a:t>
            </a:r>
          </a:p>
        </p:txBody>
      </p:sp>
      <p:sp>
        <p:nvSpPr>
          <p:cNvPr id="13"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The one in the plastic pipe, by a long way</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Copper really is unattracted to a magnet held still against it, and that is precisely what makes the first answer so tempting. Motion is the entire difference. As a magnet falls, the flux through each ring of copper around it first rises and then falls, and Lenz's law says every ring drives a current that opposes what is being done to it — repelling the magnet approaching from above, holding on to it as it leaves below. The plastic pipe has no rings that can carry a current, so nothing opposes anything and the magnet simply falls at 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north pole is pulled away from a coil's face. That face becomes…</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north pole</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south pole</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Unmagnetised</a:t>
            </a:r>
          </a:p>
        </p:txBody>
      </p:sp>
      <p:sp>
        <p:nvSpPr>
          <p:cNvPr id="13" name="panel"/>
          <p:cNvSpPr/>
          <p:nvPr/>
        </p:nvSpPr>
        <p:spPr>
          <a:xfrm>
            <a:off x="7010400" y="1854200"/>
            <a:ext cx="4622800" cy="2287597"/>
          </a:xfrm>
          <a:prstGeom prst="rect">
            <a:avLst/>
          </a:prstGeom>
          <a:solidFill>
            <a:srgbClr val="FFFFFF"/>
          </a:solidFill>
          <a:ln w="9525">
            <a:solidFill>
              <a:srgbClr val="C6C8BB"/>
            </a:solidFill>
          </a:ln>
        </p:spPr>
      </p:sp>
      <p:pic>
        <p:nvPicPr>
          <p:cNvPr id="14" name="A bar magnet with its north pole facing a coil of five turns, and an arrow above showing the magnet being pulled away from it. The coil's near face is picked out with a bold line and a leader labelled near face of the coil, carrying no pole letter, and the coil is wired to a centre-zero meter drawn with no needle." descr="A bar magnet with its north pole facing a coil of five turns, and an arrow above showing the magnet being pulled away from it. The coil's near face is picked out with a bold line and a leader labelled near face of the coil, carrying no pole letter, and the coil is wired to a centre-zero meter drawn with no needle."/>
          <p:cNvPicPr>
            <a:picLocks noChangeAspect="1"/>
          </p:cNvPicPr>
          <p:nvPr/>
        </p:nvPicPr>
        <p:blipFill>
          <a:blip r:embed="rId3"/>
          <a:stretch>
            <a:fillRect/>
          </a:stretch>
        </p:blipFill>
        <p:spPr>
          <a:xfrm>
            <a:off x="7124700" y="1968500"/>
            <a:ext cx="4394200" cy="2058997"/>
          </a:xfrm>
          <a:prstGeom prst="rect">
            <a:avLst/>
          </a:prstGeom>
        </p:spPr>
      </p:pic>
      <p:sp>
        <p:nvSpPr>
          <p:cNvPr id="15" name="text"/>
          <p:cNvSpPr txBox="1"/>
          <p:nvPr/>
        </p:nvSpPr>
        <p:spPr>
          <a:xfrm>
            <a:off x="7010400" y="4205297"/>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bar magnet with its north pole facing a coil of five turns, and an arrow above showing the magnet being pulled away from it. The coil's near face is picked out with a bold line and a leader labelled near face of the coil, carrying no pole letter, and the coil is wired to a centre-zero meter drawn with no needle.</a:t>
            </a:r>
          </a:p>
        </p:txBody>
      </p:sp>
      <p:sp>
        <p:nvSpPr>
          <p:cNvPr id="16" name="text"/>
          <p:cNvSpPr txBox="1"/>
          <p:nvPr/>
        </p:nvSpPr>
        <p:spPr>
          <a:xfrm>
            <a:off x="7010400" y="544481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south pole</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coil opposes the retreat by attracting the leaving north pole — its near face turns south.</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north pole is the right answer to the other experiment — the magnet being pushed IN. It is the commonest slip in the whole topic, because "opposes" gets remembered as "repels". The coil opposes the CHANGE, and here the change is the magnet going away.</a:t>
            </a:r>
          </a:p>
        </p:txBody>
      </p:sp>
      <p:sp>
        <p:nvSpPr>
          <p:cNvPr id="11" name="text"/>
          <p:cNvSpPr txBox="1"/>
          <p:nvPr/>
        </p:nvSpPr>
        <p:spPr>
          <a:xfrm>
            <a:off x="558800" y="409194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To oppose the retreat the coil has to pull the magnet back, and pulling on a north pole needs a south pole facing it.</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Unmagnetised is true the instant the magnet stops moving, and true at all times if the coil's circuit is broken. While the magnet is actually receding the flux through the coil is falling, so a current flows and the coil is certainly a magnet.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30</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flat copper sheet swings like a pendulum between magnet poles and stops within a couple of swings. A comb-slotted sheet swings freely. Explain both.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flat copper sheet swings like a pendulum between magnet poles and stops within a couple of swings. A comb-slotted sheet swings freely. Explain both.</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solid sheet hosts large eddy-current loops; by Lenz's law they oppose the motion, braking it and heating the copper.</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Slots interrupt the current paths, shrinking the loops and the braking force.</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physics underlies electromagnetic brakes and laminated transformer cores.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Eddy currents brake the solid sheet; slots break the loops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bar magnet is dropped through a coil connected to a resistor, versus the same coil open-circuited. Compare the fall in each case and account for the energy.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bar magnet is dropped through a coil connected to a resistor, versus the same coil open-circuited. Compare the fall in each case and account for the energy.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Open circuit: e.m.f. is induced but no current flows — no Lenz opposition, free-fall (tiny radiation aside).</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Closed circuit: induced current opposes the motion both entering and leaving — the magnet falls measurably slower.</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lost gravitational energy equals the resistor's I²R heating: the circuit literally harvests the fall.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Closed coil slows the fall; the difference in energy appears as resistor heat</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ELECTROMAGNETISM  ·  LENZ'S LAW</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Electromagnetism — Lenz's Law.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Drop a magnet down a copper pipe. Copper is not magnetic — a magnet will not stick to it. So why does the magnet take seconds to fall a metre?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Drop the same magnet down an identical plastic pipe and it is out of the bottom in the 0.45 s that free fall allows. Nothing is touching the magnet in either case.</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falling magnet changes the flux through every ring of copper it passes, and each ring answers with a current that opposes the change — repelling the magnet as it comes and dragging on it as it goes. Copper ignores a magnet at rest, but it fights one that moves. The gravitational energy the magnet does not turn into speed comes out as heat in the pipe.</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 descr="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vertical pipes side by side, one copper and one plastic, with a dashed release line ruled across both of them. An identical magnet is held at that line inside each pipe, neither yet released, so the two are drawn at exactly the same height and nothing on the page says which will win.</a:t>
            </a:r>
          </a:p>
        </p:txBody>
      </p:sp>
      <p:sp>
        <p:nvSpPr>
          <p:cNvPr id="12"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30</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ELECTROMAGNETISM</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19.4 Generators &amp; Transformers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https://giophysics.com/chapter-28/generators-transformers/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https://giophysics.com/chapter-28/lenzs-law/</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https://giophysics.com/chapter-28/presentation/?lesson=lenz</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Electromagnetism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https://giophysics.com/chapter-28/</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https://giophysics.com/downloads/28-3-lenzs-law.pdf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Lenz's law: an induced current flows in the direction that opposes the change in flux producing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Drop a magnet down a copper pipe: induced eddy currents oppose its fall, and it drifts down in slow motion.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Nature opposes the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induced current makes its own magnetic field, directed to fight the flux change: push a north pole toward a coil and the coil's face turns north to repel it. You must do work against that opposition — which is exactly where the electrical energy comes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Using 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Decide how the flux is changing, point the induced field to oppose it, then use the grip rule to read the current direction around the coil.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Approach vs retreat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Magnet approaching: coil face repels (like pole). Magnet leaving: coil face attracts (unlike pole). The coil always resists the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it must be so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induction aided the change, the current would grow its own cause forever — free energy. Opposition is conservation of energy in disguise.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ELECTROMAGNETISM  ·  LENZ'S LAW</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Electromagnetism — Lenz's Law.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30</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30</Slides>
  <Notes>30</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Electromagnetism — Lenz's Law</dc:title>
  <dc:subject>Electromagnetism</dc:subject>
  <dc:creator>GioPhysics</dc:creator>
  <cp:keywords>lesson, Electromagnetism, chapter-28,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