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Equilibrium Advanced. Lesson 10 of 11.</a:t>
            </a:r>
          </a:p>
          <a:p>
            <a:pPr marL="0" indent="0">
              <a:buNone/>
            </a:pPr>
            <a:r>
              <a:rPr lang="en-GB" sz="1200" dirty="0"/>
              <a:t>[Intro] Complex statics problems become manageable when you choose the body, axes, and pivot before writing equations. Then every unknown has a clear physical meaning.</a:t>
            </a:r>
          </a:p>
          <a:p>
            <a:pPr marL="0" indent="0">
              <a:buNone/>
            </a:pPr>
            <a:r>
              <a:rPr lang="en-GB" sz="1200" dirty="0"/>
              <a:t>[Source] https://giophysics.com/chapter-3/equilibrium-advanced/</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a rigid body is in equilibrium under exactly three non-parallel coplanar forces, their lines of action must meet at one point. Concurrency is necessary, but the force triangle must also close.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Can the force polygon close? The third force must equal −(F₁ + F₂), so both its magnitude and direction are fixed. Do the lines of action fit? For three non-parallel forces, a missed intersection creates a net moment even when the vectors add to zero. Can the support provide that force? A cable cannot push, a smooth surface acts normally, and a friction force cannot exceed μN.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Translation: ΣFₓ = 0 · ΣFᵧ = 0</a:t>
            </a:r>
          </a:p>
          <a:p>
            <a:pPr marL="0" indent="0">
              <a:buNone/>
            </a:pPr>
            <a:r>
              <a:rPr lang="en-GB" sz="1200" dirty="0"/>
              <a:t>[In plain English] Choose axes that simplify components.</a:t>
            </a:r>
          </a:p>
          <a:p>
            <a:pPr marL="0" indent="0">
              <a:buNone/>
            </a:pPr>
            <a:r>
              <a:rPr lang="en-GB" sz="1200" dirty="0"/>
              <a:t>[Note] One sign convention throughout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Rotation: Στ_O = 0</a:t>
            </a:r>
          </a:p>
          <a:p>
            <a:pPr marL="0" indent="0">
              <a:buNone/>
            </a:pPr>
            <a:r>
              <a:rPr lang="en-GB" sz="1200" dirty="0"/>
              <a:t>[In plain English] Forces through the pivot have zero moment, so they disappear from Στ = 0.</a:t>
            </a:r>
          </a:p>
          <a:p>
            <a:pPr marL="0" indent="0">
              <a:buNone/>
            </a:pPr>
            <a:r>
              <a:rPr lang="en-GB" sz="1200" dirty="0"/>
              <a:t>[Note] Choose O to remove the most unknowns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Ladder threshold: μmin = cot θ · [mL/2 + mP(s/L)] / (mL + mP)</a:t>
            </a:r>
          </a:p>
          <a:p>
            <a:pPr marL="0" indent="0">
              <a:buNone/>
            </a:pPr>
            <a:r>
              <a:rPr lang="en-GB" sz="1200" dirty="0"/>
              <a:t>[In plain English] The wall supplies a horizontal normal reaction. The floor supplies an upward normal reaction and horizontal static friction. Steeper ladders need less floor friction.</a:t>
            </a:r>
          </a:p>
          <a:p>
            <a:pPr marL="0" indent="0">
              <a:buNone/>
            </a:pPr>
            <a:r>
              <a:rPr lang="en-GB" sz="1200" dirty="0"/>
              <a:t>[Note] From moment balance about the foot, then f = Rw and N = (mL + mP)g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Hinged beam with a cable: T = g(mB/2 + mL) / sin α</a:t>
            </a:r>
          </a:p>
          <a:p>
            <a:pPr marL="0" indent="0">
              <a:buNone/>
            </a:pPr>
            <a:r>
              <a:rPr lang="en-GB" sz="1200" dirty="0"/>
              <a:t>[In plain English] The uniform beam’s weight acts at its midpoint and the load acts at the end. Taking moments about the hinge gives the cable tension directly.</a:t>
            </a:r>
          </a:p>
          <a:p>
            <a:pPr marL="0" indent="0">
              <a:buNone/>
            </a:pPr>
            <a:r>
              <a:rPr lang="en-GB" sz="1200" dirty="0"/>
              <a:t>[Note] Then Rₓ = T cos α and Rᵧ = mBg/2</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Feasibility: contact can push, not pull</a:t>
            </a:r>
          </a:p>
          <a:p>
            <a:pPr marL="0" indent="0">
              <a:buNone/>
            </a:pPr>
            <a:r>
              <a:rPr lang="en-GB" sz="1200" dirty="0"/>
              <a:t>[In plain English] Check whether the solution can exist: require N ≥ 0, T ≥ 0, |f| ≤ μN, and the correct geometry for all lines of action.</a:t>
            </a:r>
          </a:p>
          <a:p>
            <a:pPr marL="0" indent="0">
              <a:buNone/>
            </a:pPr>
            <a:r>
              <a:rPr lang="en-GB" sz="1200" dirty="0"/>
              <a:t>[Note] Static friction adjusts only up to μsN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ladder leans from a hatched floor against a hatched vertical wall with a person halfway up it, the wall's reaction drawn horizontal, the floor's drawn vertical, the person's weight drawn down, and the friction arrow at the foot labelled only friction =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Static friction is not automatically μN. The ladder uses the smaller value demanded by equilibrium. It reaches μsN only at impending slip.</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the beam length cancels.</a:t>
            </a:r>
          </a:p>
          <a:p>
            <a:pPr marL="0" indent="0">
              <a:buNone/>
            </a:pPr>
            <a:r>
              <a:rPr lang="en-GB" sz="1200" dirty="0"/>
              <a:t>[Answer] L cancels from every moment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2.9 Equilibrium; 2.8 Moments of Force; 2.4 Friction Forces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About the hinge, the cable acts at L, the end load acts at L, and the uniform beam’s weight acts at L/2.</a:t>
            </a:r>
          </a:p>
          <a:p>
            <a:pPr marL="0" indent="0">
              <a:buNone/>
            </a:pPr>
            <a:r>
              <a:rPr lang="en-GB" sz="1200" dirty="0"/>
              <a:t>[Step 2] Dividing the entire moment equation by L leaves the exact tension formula T = g(mB/2 + mL)/sin α.</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L cancels from every moment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Rᵧ does not depend on the end load.</a:t>
            </a:r>
          </a:p>
          <a:p>
            <a:pPr marL="0" indent="0">
              <a:buNone/>
            </a:pPr>
            <a:r>
              <a:rPr lang="en-GB" sz="1200" dirty="0"/>
              <a:t>[Answer] Rᵧ = mBg/2</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cable’s vertical component is g(mB/2 + mL). It supports the full end load plus half the beam.</a:t>
            </a:r>
          </a:p>
          <a:p>
            <a:pPr marL="0" indent="0">
              <a:buNone/>
            </a:pPr>
            <a:r>
              <a:rPr lang="en-GB" sz="1200" dirty="0"/>
              <a:t>[Step 2] The hinge therefore supports the remaining half of the beam: Rᵧ = mBg/2.</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Rᵧ = mBg/2</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You are standing halfway up a ladder that is comfortably not slipping. What is the friction force at its foot?</a:t>
            </a:r>
          </a:p>
          <a:p>
            <a:pPr marL="0" indent="0">
              <a:buNone/>
            </a:pPr>
            <a:r>
              <a:rPr lang="en-GB" sz="1200" dirty="0"/>
              <a:t>[Options] A μsN — that is what static friction is   B Only as large as equilibrium demands, which is less than μsN   C Zero, since nothing is sliding</a:t>
            </a:r>
          </a:p>
          <a:p>
            <a:pPr marL="0" indent="0">
              <a:buNone/>
            </a:pPr>
            <a:r>
              <a:rPr lang="en-GB" sz="1200" dirty="0"/>
              <a:t>[Figure] A ladder leans from a hatched floor against a hatched vertical wall with a person halfway up it, the wall's reaction drawn horizontal, the floor's drawn vertical, the person's weight drawn down, and the friction arrow at the foot labelled only friction =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Only as large as equilibrium demands, which is less than μsN. μsN is a ceiling, not a value. Horizontal equilibrium fixes the friction exactly: it must equal the wall's normal reaction, and that reaction is whatever moment balance about the foot says it is — no more. Substituting μsN would be assuming the ladder is on the point of slipping, which is the one case you were told it is not in. Zero fails too: with the wall pushing horizontally outward, something has to push back, and friction is the only candidate.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https://giophysics.com/chapter-3/presentation/?lesson=advanced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ladder against a wall holds you fine at the bottom rungs, then slips when you climb near the top. Nothing about the ladder changed. Why? Same ladder, same angle, same floor, same person. Only the height you have reached is different.</a:t>
            </a:r>
          </a:p>
          <a:p>
            <a:pPr marL="0" indent="0">
              <a:buNone/>
            </a:pPr>
            <a:r>
              <a:rPr lang="en-GB" sz="1200" dirty="0"/>
              <a:t>[Answer] Because where you stand decides how much friction the floor is being asked for. Take moments about the foot: your weight acting further up the ladder demands a larger horizontal reaction from the wall, and that reaction can only be balanced by friction at the foot. Climb high enough and the demand passes μsN — and the instant it does, the ladder goes.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Advanced equilibrium applies force and moment balance to connected bodies, angled forces, and limiting constraints.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For a ladder against a wall, resolve the support forces and use moments about the foot to find whether friction can prevent slipping.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Keep components and moments exact until the final line. A good pivot removes awkward reaction forces and leaves the important unknown visible. Isolate: draw one complete free-body diagram of external forces only, marking where each force acts, not just its direction. Resolve: choose axes that simplify components, and write ΣFx = 0 and ΣFy = 0 with one sign convention. Pivot: take moments through unknown reactions, because forces through the pivot have zero moment and disappear from Στ = 0. Test: check whether the solution can exist, requiring N ≥ 0, T ≥ 0, |f| ≤ μN, and the correct geometry for all lines of action.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Keep components and moments exact until the final line. A good pivot removes awkward reaction forces and leaves the important unknown visible. Include only external forces, and mark where each force acts, not just its direction.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wall supplies a horizontal normal reaction. The floor supplies an upward normal reaction and horizontal static friction. Steeper ladders need less floor friction, so the minimum coefficient falls as the ladder is raised.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uniform beam’s weight acts at its midpoint. The load acts at the end. Taking moments about the hinge gives the cable tension directly. A shallow cable must pull much harder: the required vertical component is fixed by moment balance, and since T sin α supplies that component, T grows rapidly as α approaches zero.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hyperlink" Target="https://giophysics.com/chapter-3/presentation/?lesson=advanced"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equilibrium/" TargetMode="External"/><Relationship Id="rId4" Type="http://schemas.openxmlformats.org/officeDocument/2006/relationships/hyperlink" Target="https://giophysics.com/chapter-3/moments-of-force/" TargetMode="External"/><Relationship Id="rId5" Type="http://schemas.openxmlformats.org/officeDocument/2006/relationships/hyperlink" Target="https://giophysics.com/chapter-3/friction-forc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hyperlink" Target="https://giophysics.com/chapter-3/presentation/?lesson=advanced"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giophysics.com/chapter-3/equilibrium-calculus-integration/" TargetMode="External"/><Relationship Id="rId4" Type="http://schemas.openxmlformats.org/officeDocument/2006/relationships/hyperlink" Target="https://giophysics.com/chapter-3/equilibrium-advanced/" TargetMode="External"/><Relationship Id="rId5" Type="http://schemas.openxmlformats.org/officeDocument/2006/relationships/hyperlink" Target="https://giophysics.com/chapter-3/presentation/?lesson=advanced"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10-equilibrium-advanced.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Diagram. Components. Pivot. Solve. Test.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Equilibrium Advanced</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Complex statics problems become manageable when you choose the body, axes, and pivot before writing equations. Then every unknown has a clear physical meaning.</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10 of 11 in Forces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17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https://giophysics.com/chapter-3/equilibrium-advanced/</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closure and line-of-action geometry must both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a rigid body is in equilibrium under exactly three non-parallel coplanar forces, their lines of action must meet at one point. Concurrency is necessary, but the force triangle must also close.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Vector check, moment check, support check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Can the force polygon close? The third force must equal −(F₁ + F₂), so both its magnitude and direction are fixed. Do the lines of action fit?</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three non-parallel forces, a missed intersection creates a net moment even when the vectors add to zero. Can the support provide that force? A cable cannot push, a smooth surface acts normally, and a friction force cannot exceed μN.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Translation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ΣFₓ = 0 · ΣFᵧ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sign convention throughout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axes that simplify components.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Rotation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Στ_O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Choose O to remove the most unknowns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Forces through the pivot have zero moment, so they disappear from Στ = 0.</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Ladder threshold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μmin = cot θ · [mL/2 + mP(s/L)] / (mL + mP)</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moment balance about the foot, then f = Rw and N = (mL + mP)g</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wall supplies a horizontal normal reaction. The floor supplies an upward normal reaction and horizontal static friction. Steeper ladders need less floor friction.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Hinged beam with a cable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 = g(mB/2 + mL) / sin α</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Then Rₓ = T cos α and Rᵧ = mBg/2</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uniform beam’s weight acts at its midpoint and the load acts at the end. Taking moments about the hinge gives the cable tension directly.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Feasibility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contact can push, not pull</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Static friction adjusts only up to μsN</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whether the solution can exist: require N ≥ 0, T ≥ 0, |f| ≤ μN, and the correct geometry for all lines of action.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the floor is being asked for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84220" y="1854200"/>
            <a:ext cx="5623560" cy="3600450"/>
          </a:xfrm>
          <a:prstGeom prst="rect">
            <a:avLst/>
          </a:prstGeom>
          <a:solidFill>
            <a:srgbClr val="FFFFFF"/>
          </a:solidFill>
          <a:ln w="9525">
            <a:solidFill>
              <a:srgbClr val="C6C8BB"/>
            </a:solidFill>
          </a:ln>
        </p:spPr>
      </p:sp>
      <p:pic>
        <p:nvPicPr>
          <p:cNvPr id="7" name="A ladder leans from a hatched floor against a hatched vertical wall with a person halfway up it, the wall's reaction drawn horizontal, the floor's drawn vertical, the person's weight drawn down, and the friction arrow at the foot labelled only friction = ?" descr="A ladder leans from a hatched floor against a hatched vertical wall with a person halfway up it, the wall's reaction drawn horizontal, the floor's drawn vertical, the person's weight drawn down, and the friction arrow at the foot labelled only friction = ?"/>
          <p:cNvPicPr>
            <a:picLocks noChangeAspect="1"/>
          </p:cNvPicPr>
          <p:nvPr/>
        </p:nvPicPr>
        <p:blipFill>
          <a:blip r:embed="rId3"/>
          <a:stretch>
            <a:fillRect/>
          </a:stretch>
        </p:blipFill>
        <p:spPr>
          <a:xfrm>
            <a:off x="3398520" y="1968500"/>
            <a:ext cx="539496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ladder leans from a hatched floor against a hatched vertical wall with a person halfway up it, the wall's reaction drawn horizontal, the floor's drawn vertical, the person's weight drawn down, and the friction arrow at the foot labelled only friction = ?</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Static friction is not automatically μN. The ladder uses the smaller value demanded by equilibrium. It reaches μsN only at impending slip.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SAME SCALE FACTOR IN EVERY MOMENT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8962185" y="787400"/>
            <a:ext cx="2671015" cy="266700"/>
          </a:xfrm>
          <a:prstGeom prst="roundRect">
            <a:avLst>
              <a:gd name="adj" fmla="val 30000"/>
            </a:avLst>
          </a:prstGeom>
          <a:solidFill>
            <a:srgbClr val="E0A93F"/>
          </a:solidFill>
          <a:ln>
            <a:noFill/>
          </a:ln>
        </p:spPr>
      </p:sp>
      <p:sp>
        <p:nvSpPr>
          <p:cNvPr id="6" name="chip"/>
          <p:cNvSpPr txBox="1"/>
          <p:nvPr/>
        </p:nvSpPr>
        <p:spPr>
          <a:xfrm>
            <a:off x="8962185" y="787400"/>
            <a:ext cx="267101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same scale factor in every moment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the beam length cancels.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2.9 Equilibrium</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https://giophysics.com/chapter-3/equilibrium/</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2.8 Moments of Force</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https://giophysics.com/chapter-3/moments-of-force/</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2.4 Friction Forces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https://giophysics.com/chapter-3/friction-forces/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SAME SCALE FACTOR IN EVERY MOMENT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8962185" y="787400"/>
            <a:ext cx="2671015" cy="266700"/>
          </a:xfrm>
          <a:prstGeom prst="roundRect">
            <a:avLst>
              <a:gd name="adj" fmla="val 30000"/>
            </a:avLst>
          </a:prstGeom>
          <a:solidFill>
            <a:srgbClr val="E0A93F"/>
          </a:solidFill>
          <a:ln>
            <a:noFill/>
          </a:ln>
        </p:spPr>
      </p:sp>
      <p:sp>
        <p:nvSpPr>
          <p:cNvPr id="6" name="chip"/>
          <p:cNvSpPr txBox="1"/>
          <p:nvPr/>
        </p:nvSpPr>
        <p:spPr>
          <a:xfrm>
            <a:off x="8962185" y="787400"/>
            <a:ext cx="267101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same scale factor in every moment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the beam length cancels.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the hinge, the cable acts at L, the end load acts at L, and the uniform beam’s weight acts at L/2.</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Dividing the entire moment equation by L leaves the exact tension formula T = g(mB/2 + mL)/sin α.</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SAME SCALE FACTOR IN EVERY MOMENT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8962185" y="787400"/>
            <a:ext cx="2671015" cy="266700"/>
          </a:xfrm>
          <a:prstGeom prst="roundRect">
            <a:avLst>
              <a:gd name="adj" fmla="val 30000"/>
            </a:avLst>
          </a:prstGeom>
          <a:solidFill>
            <a:srgbClr val="E0A93F"/>
          </a:solidFill>
          <a:ln>
            <a:noFill/>
          </a:ln>
        </p:spPr>
      </p:sp>
      <p:sp>
        <p:nvSpPr>
          <p:cNvPr id="6" name="chip"/>
          <p:cNvSpPr txBox="1"/>
          <p:nvPr/>
        </p:nvSpPr>
        <p:spPr>
          <a:xfrm>
            <a:off x="8962185" y="787400"/>
            <a:ext cx="267101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same scale factor in every moment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L cancels from every moment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 ADVANCED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Advanced.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MOMENT BALANCE ALREADY ASSIGNS ITS SUPPORT</a:t>
            </a:r>
          </a:p>
        </p:txBody>
      </p:sp>
      <p:sp>
        <p:nvSpPr>
          <p:cNvPr id="3" name="heading"/>
          <p:cNvSpPr txBox="1"/>
          <p:nvPr/>
        </p:nvSpPr>
        <p:spPr>
          <a:xfrm>
            <a:off x="558800" y="762000"/>
            <a:ext cx="7569953"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8331953" y="787400"/>
            <a:ext cx="3301247" cy="266700"/>
          </a:xfrm>
          <a:prstGeom prst="roundRect">
            <a:avLst>
              <a:gd name="adj" fmla="val 30000"/>
            </a:avLst>
          </a:prstGeom>
          <a:solidFill>
            <a:srgbClr val="E0A93F"/>
          </a:solidFill>
          <a:ln>
            <a:noFill/>
          </a:ln>
        </p:spPr>
      </p:sp>
      <p:sp>
        <p:nvSpPr>
          <p:cNvPr id="6" name="chip"/>
          <p:cNvSpPr txBox="1"/>
          <p:nvPr/>
        </p:nvSpPr>
        <p:spPr>
          <a:xfrm>
            <a:off x="8331953" y="787400"/>
            <a:ext cx="33012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moment balance already assigns its support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Rᵧ does not depend on the end load.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MOMENT BALANCE ALREADY ASSIGNS ITS SUPPORT · THE WORKING</a:t>
            </a:r>
          </a:p>
        </p:txBody>
      </p:sp>
      <p:sp>
        <p:nvSpPr>
          <p:cNvPr id="3" name="heading"/>
          <p:cNvSpPr txBox="1"/>
          <p:nvPr/>
        </p:nvSpPr>
        <p:spPr>
          <a:xfrm>
            <a:off x="558800" y="762000"/>
            <a:ext cx="7569953"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8331953" y="787400"/>
            <a:ext cx="3301247" cy="266700"/>
          </a:xfrm>
          <a:prstGeom prst="roundRect">
            <a:avLst>
              <a:gd name="adj" fmla="val 30000"/>
            </a:avLst>
          </a:prstGeom>
          <a:solidFill>
            <a:srgbClr val="E0A93F"/>
          </a:solidFill>
          <a:ln>
            <a:noFill/>
          </a:ln>
        </p:spPr>
      </p:sp>
      <p:sp>
        <p:nvSpPr>
          <p:cNvPr id="6" name="chip"/>
          <p:cNvSpPr txBox="1"/>
          <p:nvPr/>
        </p:nvSpPr>
        <p:spPr>
          <a:xfrm>
            <a:off x="8331953" y="787400"/>
            <a:ext cx="33012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moment balance already assigns its support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Rᵧ does not depend on the end load.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cable’s vertical component is g(mB/2 + mL). It supports the full end load plus half the beam.</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hinge therefore supports the remaining half of the beam: Rᵧ = mBg/2.</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MOMENT BALANCE ALREADY ASSIGNS ITS SUPPORT</a:t>
            </a:r>
          </a:p>
        </p:txBody>
      </p:sp>
      <p:sp>
        <p:nvSpPr>
          <p:cNvPr id="3" name="heading"/>
          <p:cNvSpPr txBox="1"/>
          <p:nvPr/>
        </p:nvSpPr>
        <p:spPr>
          <a:xfrm>
            <a:off x="558800" y="762000"/>
            <a:ext cx="7569953"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8331953" y="787400"/>
            <a:ext cx="3301247" cy="266700"/>
          </a:xfrm>
          <a:prstGeom prst="roundRect">
            <a:avLst>
              <a:gd name="adj" fmla="val 30000"/>
            </a:avLst>
          </a:prstGeom>
          <a:solidFill>
            <a:srgbClr val="E0A93F"/>
          </a:solidFill>
          <a:ln>
            <a:noFill/>
          </a:ln>
        </p:spPr>
      </p:sp>
      <p:sp>
        <p:nvSpPr>
          <p:cNvPr id="6" name="chip"/>
          <p:cNvSpPr txBox="1"/>
          <p:nvPr/>
        </p:nvSpPr>
        <p:spPr>
          <a:xfrm>
            <a:off x="8331953" y="787400"/>
            <a:ext cx="33012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moment balance already assigns its support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Rᵧ = mBg/2</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 ADVANCED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Advanced.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You are standing halfway up a ladder that is comfortably not slipping. What is the friction force at its foot?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μsN — that is what static friction is</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Only as large as equilibrium demands, which is less than μsN</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Zero, since nothing is sliding</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A ladder leans from a hatched floor against a hatched vertical wall with a person halfway up it, the wall's reaction drawn horizontal, the floor's drawn vertical, the person's weight drawn down, and the friction arrow at the foot labelled only friction = ?" descr="A ladder leans from a hatched floor against a hatched vertical wall with a person halfway up it, the wall's reaction drawn horizontal, the floor's drawn vertical, the person's weight drawn down, and the friction arrow at the foot labelled only friction = ?"/>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ladder leans from a hatched floor against a hatched vertical wall with a person halfway up it, the wall's reaction drawn horizontal, the floor's drawn vertical, the person's weight drawn down, and the friction arrow at the foot labelled only friction = ?</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Only as large as equilibrium demands, which is less than μsN</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μsN is a ceiling, not a value. Horizontal equilibrium fixes the friction exactly: it must equal the wall's normal reaction, and that reaction is whatever moment balance about the foot says it is — no more. Substituting μsN would be assuming the ladder is on the point of slipping, which is the one case you were told it is not in. Zero fails too: with the wall pushing horizontally outward, something has to push back, and friction is the only candidate.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 ADVANCED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Advanced.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2.11 Equilibrium Calculus Integration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https://giophysics.com/chapter-3/equilibrium-calculus-integration/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https://giophysics.com/chapter-3/equilibrium-advanced/</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https://giophysics.com/chapter-3/presentation/?lesson=advanced</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https://giophysics.com/downloads/3-10-equilibrium-advanced.pdf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A ladder against a wall holds you fine at the bottom rungs, then slips when you climb near the top. Nothing about the ladder changed. Why?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Same ladder, same angle, same floor, same person. Only the height you have reached is different.</a:t>
            </a:r>
          </a:p>
        </p:txBody>
      </p:sp>
      <p:sp>
        <p:nvSpPr>
          <p:cNvPr id="7" name="text"/>
          <p:cNvSpPr txBox="1"/>
          <p:nvPr/>
        </p:nvSpPr>
        <p:spPr>
          <a:xfrm>
            <a:off x="558800" y="327567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48331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where you stand decides how much friction the floor is being asked for. Take moments about the foot: your weight acting further up the ladder demands a larger horizontal reaction from the wall, and that reaction can only be balanced by friction at the foot. Climb high enough and the demand passes μsN — and the instant it does, the ladder goes.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Advanced equilibrium applies force and moment balance to connected bodies, angled forces, and limiting constraints.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a ladder against a wall, resolve the support forces and use moments about the foot to find whether friction can prevent slipping.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Diagram. Components. Pivot. Solve. Test.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Keep components and moments exact until the final line. A good pivot removes awkward reaction forces and leaves the important unknown visible. Isolate: draw one complete free-body diagram of external forces only, marking where each force acts, not just its direction.</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Resolve: choose axes that simplify components, and write ΣFx = 0 and ΣFy = 0 with one sign convention. Pivot: take moments through unknown reactions, because forces through the pivot have zero moment and disappear from Στ = 0. Test: check whether the solution can exist, requiring N ≥ 0, T ≥ 0, |f| ≤ μN, and the correct geometry for all lines of action.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Organise the physics before solving the algebra.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Keep components and moments exact until the final line. A good pivot removes awkward reaction forces and leaves the important unknown visible. Include only external forces, and mark where each force acts, not just its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Find the exact friction needed before deciding if the ladder slips.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wall supplies a horizontal normal reaction. The floor supplies an upward normal reaction and horizontal static friction. Steeper ladders need less floor friction, so the minimum coefficient falls as the ladder is raised.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Let the hinge disappear from the moment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uniform beam’s weight acts at its midpoint. The load acts at the end.</a:t>
            </a:r>
          </a:p>
        </p:txBody>
      </p:sp>
      <p:sp>
        <p:nvSpPr>
          <p:cNvPr id="7" name="text"/>
          <p:cNvSpPr txBox="1"/>
          <p:nvPr/>
        </p:nvSpPr>
        <p:spPr>
          <a:xfrm>
            <a:off x="558800" y="341590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Taking moments about the hinge gives the cable tension directly. A shallow cable must pull much harder: the required vertical component is fixed by moment balance, and since T sin α supplies that component, T grows rapidly as α approaches zero.</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ADVANCED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Advanced.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Equilibrium Advanced</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