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Electricity &amp; Magnetism — Electricity &amp; Magnetism Calculus. Lesson 6 of 7.</a:t>
            </a:r>
          </a:p>
          <a:p>
            <a:pPr marL="0" indent="0">
              <a:buNone/>
            </a:pPr>
            <a:r>
              <a:rPr lang="en-GB" sz="1200" dirty="0"/>
              <a:t>[Intro] A real battery’s current falls as it drains. Calculus handles it exactly: charge is the area under the I–t graph, energy is the integral of εI dt, and a wire crossing a non-uniform field sums its force strip by strip.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https://giophysics.com/chapter-39/em-calculus/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Charge from current: Q = ∫I dt</a:t>
            </a:r>
          </a:p>
          <a:p>
            <a:pPr marL="0" indent="0">
              <a:buNone/>
            </a:pPr>
            <a:r>
              <a:rPr lang="en-GB" sz="1200" dirty="0"/>
              <a:t>[In plain English] Slice time into moments, multiply each by its current, and add — with hours on the axis this area is the ampere-hour capacity.</a:t>
            </a:r>
          </a:p>
          <a:p>
            <a:pPr marL="0" indent="0">
              <a:buNone/>
            </a:pPr>
            <a:r>
              <a:rPr lang="en-GB" sz="1200" dirty="0"/>
              <a:t>[Note] The area under the I–t graph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Energy from a cell: E = ∫εI dt, from dW = ε dq</a:t>
            </a:r>
          </a:p>
          <a:p>
            <a:pPr marL="0" indent="0">
              <a:buNone/>
            </a:pPr>
            <a:r>
              <a:rPr lang="en-GB" sz="1200" dirty="0"/>
              <a:t>[In plain English] Every small charge dq leaving the cell carries ε dq of energy — integrate over the whole discharge to total it up.</a:t>
            </a:r>
          </a:p>
          <a:p>
            <a:pPr marL="0" indent="0">
              <a:buNone/>
            </a:pPr>
            <a:r>
              <a:rPr lang="en-GB" sz="1200" dirty="0"/>
              <a:t>[Note] While ε is steady, E = εQ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Exponential discharge: ∫₀^∞ I₀e^(−t/τ) dt = I₀τ</a:t>
            </a:r>
          </a:p>
          <a:p>
            <a:pPr marL="0" indent="0">
              <a:buNone/>
            </a:pPr>
            <a:r>
              <a:rPr lang="en-GB" sz="1200" dirty="0"/>
              <a:t>[In plain English] The decaying exponential’s full area is just the starting current times the time constant — an infinite tail with a finite total.</a:t>
            </a:r>
          </a:p>
          <a:p>
            <a:pPr marL="0" indent="0">
              <a:buNone/>
            </a:pPr>
            <a:r>
              <a:rPr lang="en-GB" sz="1200" dirty="0"/>
              <a:t>[Note] τ is the time constant of the decay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Non-uniform field: F = ∫B(x)I dx</a:t>
            </a:r>
          </a:p>
          <a:p>
            <a:pPr marL="0" indent="0">
              <a:buNone/>
            </a:pPr>
            <a:r>
              <a:rPr lang="en-GB" sz="1200" dirty="0"/>
              <a:t>[In plain English] Cut the wire into slices dx, let each feel its local B, and add the pieces — for a linear field the average value gives the same answer.</a:t>
            </a:r>
          </a:p>
          <a:p>
            <a:pPr marL="0" indent="0">
              <a:buNone/>
            </a:pPr>
            <a:r>
              <a:rPr lang="en-GB" sz="1200" dirty="0"/>
              <a:t>[Note] Reduces to BIL when B is constant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Current against time for a cell discharging as I = 3.0e^(−t/4.0) amperes: the curve falls steeply from 3.0 A at the origin and flattens towards the time axis without ever touching it, with a dashed vertical line at t = 4.0 h marking the time constant and the region beneath the curve left unshaded and unvalued.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You cannot use E = εIt with the starting current once the current is falling — that overestimates the energy. The simple product only works while I is constant; otherwise the honest answer is the integral, the area under the εI curve.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cell supplies a constant 2.0 A for 90 minutes. Find the charge delivered in ampere-hours and in coulombs.</a:t>
            </a:r>
          </a:p>
          <a:p>
            <a:pPr marL="0" indent="0">
              <a:buNone/>
            </a:pPr>
            <a:r>
              <a:rPr lang="en-GB" sz="1200" dirty="0"/>
              <a:t>[Answer] 3.0 A·h = 10 800 C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Constant current: Q = It = 2.0 × 1.5 = 3.0 A·h.</a:t>
            </a:r>
          </a:p>
          <a:p>
            <a:pPr marL="0" indent="0">
              <a:buNone/>
            </a:pPr>
            <a:r>
              <a:rPr lang="en-GB" sz="1200" dirty="0"/>
              <a:t>[Step 2] In coulombs: 3.0 × 3600 = 10 800 C.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3.0 A·h = 10 800 C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cell’s current falls as I(t) = 4.0 − 0.50t (amperes, t in hours) until it reaches zero at t = 8.0 h. Find the total charge delivered.</a:t>
            </a:r>
          </a:p>
          <a:p>
            <a:pPr marL="0" indent="0">
              <a:buNone/>
            </a:pPr>
            <a:r>
              <a:rPr lang="en-GB" sz="1200" dirty="0"/>
              <a:t>[Answer] 16 A·h ≈ 5.8 × 10⁴ C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Electric cells; Circuit calculus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Q = ∫₀⁸ (4.0 − 0.50t) dt = [4.0t − 0.25t²]₀⁸.</a:t>
            </a:r>
          </a:p>
          <a:p>
            <a:pPr marL="0" indent="0">
              <a:buNone/>
            </a:pPr>
            <a:r>
              <a:rPr lang="en-GB" sz="1200" dirty="0"/>
              <a:t>[Step 2] Q = 32 − 0.25 × 64 = 32 − 16 = 16 A·h.</a:t>
            </a:r>
          </a:p>
          <a:p>
            <a:pPr marL="0" indent="0">
              <a:buNone/>
            </a:pPr>
            <a:r>
              <a:rPr lang="en-GB" sz="1200" dirty="0"/>
              <a:t>[Step 3] In coulombs: 16 × 3600 ≈ 5.8 × 10⁴ C.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16 A·h ≈ 5.8 × 10⁴ C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This cell's current decays as I = I₀e^(−t/τ) and never quite reaches zero. How much charge does it deliver altogether?</a:t>
            </a:r>
          </a:p>
          <a:p>
            <a:pPr marL="0" indent="0">
              <a:buNone/>
            </a:pPr>
            <a:r>
              <a:rPr lang="en-GB" sz="1200" dirty="0"/>
              <a:t>[Options] A Infinitely much — the current never stops, so the total never stops growing   B I₀τ, a perfectly finite amount   C I₀τ/2, since the average current is half the starting current</a:t>
            </a:r>
          </a:p>
          <a:p>
            <a:pPr marL="0" indent="0">
              <a:buNone/>
            </a:pPr>
            <a:r>
              <a:rPr lang="en-GB" sz="1200" dirty="0"/>
              <a:t>[Figure] Current against time for a cell discharging as I = 3.0e^(−t/4.0) amperes: the curve falls steeply from 3.0 A at the origin and flattens towards the time axis without ever touching it, with a dashed vertical line at t = 4.0 h marking the time constant and the region beneath the curve left unshaded and unvalued.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I₀τ, a perfectly finite amount. The charge is the area under the curve, and an area can be finite even when the curve runs on for ever: each successive time constant contributes only about a third of the one before it, and that shrinking sum converges. ∫₀^∞ I₀e^(−t/τ) dt = I₀τ exactly — for I₀ = 3.0 A and τ = 4.0 h, 12 A·h. The last option is the triangle rule, which is right for a straight line falling to zero and wrong for a curve that never gets there.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cell’s current falls linearly from 4.0 A to zero over 2.0 h. How much charge does it deliver?</a:t>
            </a:r>
          </a:p>
          <a:p>
            <a:pPr marL="0" indent="0">
              <a:buNone/>
            </a:pPr>
            <a:r>
              <a:rPr lang="en-GB" sz="1200" dirty="0"/>
              <a:t>[Figure] Current against time as a straight line falling from 4.0 A at t = 0 to zero at t = 2.0 h, with both endpoints marked as plotted points and the triangular region between the line and the time axis labelled only "area = ?".</a:t>
            </a:r>
          </a:p>
          <a:p>
            <a:pPr marL="0" indent="0">
              <a:buNone/>
            </a:pPr>
            <a:r>
              <a:rPr lang="en-GB" sz="1200" dirty="0"/>
              <a:t>[Options] A 8.0 A·h   B 4.0 A·h   C 2.0 A·h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cell’s current falls linearly from 4.0 A to zero over 2.0 h. How much charge does it deliver?</a:t>
            </a:r>
          </a:p>
          <a:p>
            <a:pPr marL="0" indent="0">
              <a:buNone/>
            </a:pPr>
            <a:r>
              <a:rPr lang="en-GB" sz="1200" dirty="0"/>
              <a:t>[Option by option] A: 8.0 A·h is 4.0 × 2.0 — the whole rectangle, as though the cell had held its opening 4.0 A for the entire two hours. The graph is a line sloping down to the axis, and half that rectangle is empty space above it.  B: Correct. The charge is the area under the I–t graph: a triangle, ½ × 4.0 × 2.0 = 4.0 A·h.  C: 2.0 A·h is the average current, 2.0 A, written down as if it were the answer — or ½ × 4.0 with the two hours never multiplied back in. The average is right; it still has to run for two hours, and 2.0 A × 2.0 h = 4.0 A·h.</a:t>
            </a:r>
          </a:p>
          <a:p>
            <a:pPr marL="0" indent="0">
              <a:buNone/>
            </a:pPr>
            <a:r>
              <a:rPr lang="en-GB" sz="1200" dirty="0"/>
              <a:t>[Answer] B — 4.0 A·h</a:t>
            </a:r>
          </a:p>
          <a:p>
            <a:pPr marL="0" indent="0">
              <a:buNone/>
            </a:pPr>
            <a:r>
              <a:rPr lang="en-GB" sz="1200" dirty="0"/>
              <a:t>[Why] Charge is the area under the I–t graph: a triangle, ½ × 4.0 × 2.0 = 4.0 A·h.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cell discharges with I = 3.0e^(−t/4.0) A (t in hours) while holding ε = 1.5 V. Find the total charge and the total energy delivered.</a:t>
            </a:r>
          </a:p>
          <a:p>
            <a:pPr marL="0" indent="0">
              <a:buNone/>
            </a:pPr>
            <a:r>
              <a:rPr lang="en-GB" sz="1200" dirty="0"/>
              <a:t>[Answer] Q = 12 A·h; E ≈ 65 kJ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Q = ∫₀^∞ I₀e^(−t/τ) dt = I₀τ = 3.0 × 4.0 = 12 A·h = 43 200 C.</a:t>
            </a:r>
          </a:p>
          <a:p>
            <a:pPr marL="0" indent="0">
              <a:buNone/>
            </a:pPr>
            <a:r>
              <a:rPr lang="en-GB" sz="1200" dirty="0"/>
              <a:t>[Step 2] With ε steady: E = εQ = 1.5 × 43 200 = 64 800 J.</a:t>
            </a:r>
          </a:p>
          <a:p>
            <a:pPr marL="0" indent="0">
              <a:buNone/>
            </a:pPr>
            <a:r>
              <a:rPr lang="en-GB" sz="1200" dirty="0"/>
              <a:t>[Step 3] E ≈ 65 kJ — computed from an infinite tail with a finite area.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Q = 12 A·h; E ≈ 65 kJ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0.50 m wire carrying 3.0 A crosses a field that grows linearly from B = 0.20 T at one end to 0.40 T at the other: B(x) = 0.20(1 + 2x). Find the force by integration and check with the average field.</a:t>
            </a:r>
          </a:p>
          <a:p>
            <a:pPr marL="0" indent="0">
              <a:buNone/>
            </a:pPr>
            <a:r>
              <a:rPr lang="en-GB" sz="1200" dirty="0"/>
              <a:t>[Answer] F = 0.45 N, both ways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Your phone battery is rated 4000 mA·h. Is that an amount of energy? Everyone treats it as the size of the tank: bigger number, longer between charges, and two phones with the same rating ought to hold the same amount.</a:t>
            </a:r>
          </a:p>
          <a:p>
            <a:pPr marL="0" indent="0">
              <a:buNone/>
            </a:pPr>
            <a:r>
              <a:rPr lang="en-GB" sz="1200" dirty="0"/>
              <a:t>[Answer] No — it is an amount of charge. Ampere-hours are coulombs in disguise: 4000 mA·h is 14 400 C. To get joules you have to multiply by the voltage each coulomb carries, E = ∫εI dt, so two cells with identical A·h ratings hold quite different energies if their plateau voltages differ.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F = I∫₀^0.5 B(x) dx = 3.0 × 0.20 ∫₀^0.5 (1 + 2x) dx.</a:t>
            </a:r>
          </a:p>
          <a:p>
            <a:pPr marL="0" indent="0">
              <a:buNone/>
            </a:pPr>
            <a:r>
              <a:rPr lang="en-GB" sz="1200" dirty="0"/>
              <a:t>[Step 2] ∫₀^0.5 (1 + 2x) dx = [x + x²]₀^0.5 = 0.50 + 0.25 = 0.75, so F = 0.60 × 0.75 = 0.45 N.</a:t>
            </a:r>
          </a:p>
          <a:p>
            <a:pPr marL="0" indent="0">
              <a:buNone/>
            </a:pPr>
            <a:r>
              <a:rPr lang="en-GB" sz="1200" dirty="0"/>
              <a:t>[Step 3] Check: average B = (0.20 + 0.40)/2 = 0.30 T → F = 0.30 × 3.0 × 0.50 = 0.45 N ✓ — exact because B is linear.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F = 0.45 N, both ways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https://giophysics.com/chapter-39/presentation/?lesson=calculus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Electricity and magnetism calculus replaces the constant-value products It, εIt and BIL with integrals, so falling currents and varying fields can be handled exactly.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cell whose current decays as I = I₀e^(−t/τ) delivers a total charge of exactly I₀τ — the entire area under its discharge curve.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When a quantity changes continuously, products become integrals. Q = ∫I dt is the charge delivered — the area under the current–time curve, which is exactly what a capacity rating in ampere-hours measures. Each element of charge carries energy dW = ε dq, so the energy drawn from a cell is E = ∫εI dt. And a wire in a non-uniform field feels F = ∫BI dL — add up B along the length.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capacity of 2 A·h is literally the area under the discharge current graph with time in hours. Any curve with the same area drains the same charge — fast and brief or slow and long.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Each coulomb leaves the cell carrying ε joules, so while the plateau holds, E ≈ εQ. Once the terminal voltage sags, ε dq must be integrated properly — the last coulombs carry less.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Near a magnet the field varies along a wire. Divide the wire into elements dL, give each its local B(x)I dx of force, and integrate. If B varies linearly, using its average value is an exact shortcut.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39/presentation/?lesson=calculus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39/electric-cells/" TargetMode="External"/><Relationship Id="rId4" Type="http://schemas.openxmlformats.org/officeDocument/2006/relationships/hyperlink" Target="https://giophysics.com/chapter-23/circuit-calculu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39/presentation/?lesson=calculus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39/presentation/?lesson=calculus" TargetMode="Externa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39/electrical-safety/" TargetMode="External"/><Relationship Id="rId4" Type="http://schemas.openxmlformats.org/officeDocument/2006/relationships/hyperlink" Target="https://giophysics.com/chapter-39/em-calculus/" TargetMode="External"/><Relationship Id="rId5" Type="http://schemas.openxmlformats.org/officeDocument/2006/relationships/hyperlink" Target="https://giophysics.com/chapter-39/presentation/?lesson=calculus" TargetMode="External"/><Relationship Id="rId6" Type="http://schemas.openxmlformats.org/officeDocument/2006/relationships/hyperlink" Target="https://giophysics.com/chapter-39/" TargetMode="External"/><Relationship Id="rId7" Type="http://schemas.openxmlformats.org/officeDocument/2006/relationships/hyperlink" Target="https://giophysics.com/downloads/39-6-em-calculu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20 · Electricity &amp; Magnetism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Integrate the discharge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Calculus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real battery’s current falls as it drains. Calculus handles it exactly: charge is the area under the I–t graph, energy is the integral of εI dt, and a wire crossing a non-uniform field sums its force strip by strip.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6 of 7 in Electricity &amp; Magnetism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15 slides in the 45-minute core run, about 43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https://giophysics.com/chapter-39/em-calculus/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Charge from current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Q = ∫I dt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area under the I–t graph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Slice time into moments, multiply each by its current, and add — with hours on the axis this area is the ampere-hour capacity.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 from a cell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E = ∫εI dt, from dW = ε dq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While ε is steady, E = εQ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Every small charge dq leaving the cell carries ε dq of energy — integrate over the whole discharge to total it up.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Exponential discharge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∫₀^∞ I₀e^(−t/τ) dt = I₀τ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τ is the time constant of the decay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decaying exponential’s full area is just the starting current times the time constant — an infinite tail with a finite total.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Non-uniform field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F = ∫B(x)I dx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Reduces to BIL when B is constant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Cut the wire into slices dx, let each feel its local B, and add the pieces — for a linear field the average value gives the same answer.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An infinite tail with a finite area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235580" y="1854200"/>
            <a:ext cx="5720840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Current against time for a cell discharging as I = 3.0e^(−t/4.0) amperes: the curve falls steeply from 3.0 A at the origin and flattens towards the time axis without ever touching it, with a dashed vertical line at t = 4.0 h marking the time constant and the region beneath the curve left unshaded and unvalued." descr="Current against time for a cell discharging as I = 3.0e^(−t/4.0) amperes: the curve falls steeply from 3.0 A at the origin and flattens towards the time axis without ever touching it, with a dashed vertical line at t = 4.0 h marking the time constant and the region beneath the curve left unshaded and unvalue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880" y="1968500"/>
            <a:ext cx="5492240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Current against time for a cell discharging as I = 3.0e^(−t/4.0) amperes: the curve falls steeply from 3.0 A at the origin and flattens towards the time axis without ever touching it, with a dashed vertical line at t = 4.0 h marking the time constant and the region beneath the curve left unshaded and unvalued.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You cannot use E = εIt with the starting current once the current is falling — that overestimates the energy. The simple product only works while I is constant; otherwise the honest answer is the integral, the area under the εI curve.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cell supplies a constant 2.0 A for 90 minutes. Find the charge delivered in ampere-hours and in coulombs.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cell supplies a constant 2.0 A for 90 minutes. Find the charge delivered in ampere-hours and in coulombs.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Constant current: Q = It = 2.0 × 1.5 = 3.0 A·h.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In coulombs: 3.0 × 3600 = 10 800 C.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3.0 A·h = 10 800 C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cell’s current falls as I(t) = 4.0 − 0.50t (amperes, t in hours) until it reaches zero at t = 8.0 h. Find the total charge delivered.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Electric cells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https://giophysics.com/chapter-39/electric-cells/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Circuit calculus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https://giophysics.com/chapter-23/circuit-calculus/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cell’s current falls as I(t) = 4.0 − 0.50t (amperes, t in hours) until it reaches zero at t = 8.0 h. Find the total charge delivered.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Q = ∫₀⁸ (4.0 − 0.50t) dt = [4.0t − 0.25t²]₀⁸.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Q = 32 − 0.25 × 64 = 32 − 16 = 16 A·h.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In coulombs: 16 × 3600 ≈ 5.8 × 10⁴ C.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16 A·h ≈ 5.8 × 10⁴ C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This cell's current decays as I = I₀e^(−t/τ) and never quite reaches zero. How much charge does it deliver altogether?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Infinitely much — the current never stops, so the total never stops growing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937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I₀τ, a perfectly finite amount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7922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I₀τ/2, since the average current is half the starting current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6782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Current against time for a cell discharging as I = 3.0e^(−t/4.0) amperes: the curve falls steeply from 3.0 A at the origin and flattens towards the time axis without ever touching it, with a dashed vertical line at t = 4.0 h marking the time constant and the region beneath the curve left unshaded and unvalued." descr="Current against time for a cell discharging as I = 3.0e^(−t/4.0) amperes: the curve falls steeply from 3.0 A at the origin and flattens towards the time axis without ever touching it, with a dashed vertical line at t = 4.0 h marking the time constant and the region beneath the curve left unshaded and unvalue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53922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85520"/>
            <a:ext cx="4622800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Current against time for a cell discharging as I = 3.0e^(−t/4.0) amperes: the curve falls steeply from 3.0 A at the origin and flattens towards the time axis without ever touching it, with a dashed vertical line at t = 4.0 h marking the time constant and the region beneath the curve left unshaded and unvalued.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92504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I₀τ, a perfectly finite amount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charge is the area under the curve, and an area can be finite even when the curve runs on for ever: each successive time constant contributes only about a third of the one before it, and that shrinking sum converges. ∫₀^∞ I₀e^(−t/τ) dt = I₀τ exactly — for I₀ = 3.0 A and τ = 4.0 h, 12 A·h. The last option is the triangle rule, which is right for a straight line falling to zero and wrong for a curve that never gets there.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cell’s current falls linearly from 4.0 A to zero over 2.0 h. How much charge does it deliver?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8.0 A·h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4.0 A·h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2.0 A·h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76782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Current against time as a straight line falling from 4.0 A at t = 0 to zero at t = 2.0 h, with both endpoints marked as plotted points and the triangular region between the line and the time axis labelled only &quot;area = ?&quot;." descr="Current against time as a straight line falling from 4.0 A at t = 0 to zero at t = 2.0 h, with both endpoints marked as plotted points and the triangular region between the line and the time axis labelled only &quot;area = ?&quot;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539220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685520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Current against time as a straight line falling from 4.0 A at t = 0 to zero at t = 2.0 h, with both endpoints marked as plotted points and the triangular region between the line and the time axis labelled only "area = ?".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552880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4.0 A·h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Charge is the area under the I–t graph: a triangle, ½ × 4.0 × 2.0 = 4.0 A·h.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8.0 A·h is 4.0 × 2.0 — the whole rectangle, as though the cell had held its opening 4.0 A for the entire two hours. The graph is a line sloping down to the axis, and half that rectangle is empty space above it.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The charge is the area under the I–t graph: a triangle, ½ × 4.0 × 2.0 = 4.0 A·h.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2.0 A·h is the average current, 2.0 A, written down as if it were the answer — or ½ × 4.0 with the two hours never multiplied back in. The average is right; it still has to run for two hours, and 2.0 A × 2.0 h = 4.0 A·h.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cell discharges with I = 3.0e^(−t/4.0) A (t in hours) while holding ε = 1.5 V. Find the total charge and the total energy delivered.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cell discharges with I = 3.0e^(−t/4.0) A (t in hours) while holding ε = 1.5 V. Find the total charge and the total energy delivered.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Q = ∫₀^∞ I₀e^(−t/τ) dt = I₀τ = 3.0 × 4.0 = 12 A·h = 43 200 C.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With ε steady: E = εQ = 1.5 × 43 200 = 64 800 J.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≈ 65 kJ — computed from an infinite tail with a finite area.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Q = 12 A·h; E ≈ 65 kJ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0.50 m wire carrying 3.0 A crosses a field that grows linearly from B = 0.20 T at one end to 0.40 T at the other: B(x) = 0.20(1 + 2x). Find the force by integration and check with the average field.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Your phone battery is rated 4000 mA·h. Is that an amount of energy?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Everyone treats it as the size of the tank: bigger number, longer between charges, and two phones with the same rating ought to hold the same amount.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5634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76398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 — it is an amount of charge. Ampere-hours are coulombs in disguise: 4000 mA·h is 14 400 C. To get joules you have to multiply by the voltage each coulomb carries, E = ∫εI dt, so two cells with identical A·h ratings hold quite different energies if their plateau voltages differ.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0.50 m wire carrying 3.0 A crosses a field that grows linearly from B = 0.20 T at one end to 0.40 T at the other: B(x) = 0.20(1 + 2x). Find the force by integration and check with the average field.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I∫₀^0.5 B(x) dx = 3.0 × 0.20 ∫₀^0.5 (1 + 2x) dx.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∫₀^0.5 (1 + 2x) dx = [x + x²]₀^0.5 = 0.50 + 0.25 = 0.75, so F = 0.60 × 0.75 = 0.45 N.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Check: average B = (0.20 + 0.40)/2 = 0.30 T → F = 0.30 × 3.0 × 0.50 = 0.45 N ✓ — exact because B is linear.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F = 0.45 N, both ways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ELECTRICITY &amp; MAGNETISM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20.7 Electrical Safety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https://giophysics.com/chapter-39/electrical-safety/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https://giophysics.com/chapter-39/em-calculus/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https://giophysics.com/chapter-39/presentation/?lesson=calculus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Electricity &amp; Magnetism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https://giophysics.com/chapter-39/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https://giophysics.com/downloads/39-6-em-calculus.pdf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665046"/>
            <a:ext cx="11074400" cy="1981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Electricity and magnetism calculus replaces the constant-value products It, εIt and BIL with integrals, so falling currents and varying fields can be handled exactly.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cell whose current decays as I = I₀e^(−t/τ) delivers a total charge of exactly I₀τ — the entire area under its discharge curve.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Integrate the discharge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972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When a quantity changes continuously, products become integrals. Q = ∫I dt is the charge delivered — the area under the current–time curve, which is exactly what a capacity rating in ampere-hours measures.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90620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Each element of charge carries energy dW = ε dq, so the energy drawn from a cell is E = ∫εI dt. And a wire in a non-uniform field feels F = ∫BI dL — add up B along the length.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Area under the curve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capacity of 2 A·h is literally the area under the discharge current graph with time in hours. Any curve with the same area drains the same charge — fast and brief or slow and long.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Energy, coulomb by coulomb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Each coulomb leaves the cell carrying ε joules, so while the plateau holds, E ≈ εQ. Once the terminal voltage sags, ε dq must be integrated properly — the last coulombs carry less.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Slicing a wire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Near a magnet the field varies along a wire. Divide the wire into elements dL, give each its local B(x)I dx of force, and integrate. If B varies linearly, using its average value is an exact shortcut.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ELECTRICITY &amp; MAGNETISM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Electricity &amp; Magnetism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Electricity &amp; Magnetism — Electricity &amp; Magnetism Calculus</dc:title>
  <dc:subject>Electricity &amp; Magnetism</dc:subject>
  <dc:creator>GioPhysics</dc:creator>
  <cp:keywords>lesson, Electricity &amp; Magnetism, chapter-39,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