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Electricity &amp; Magnetism — Electric Cells. Lesson 3 of 7.</a:t>
            </a:r>
          </a:p>
          <a:p>
            <a:pPr marL="0" indent="0">
              <a:buNone/>
            </a:pPr>
            <a:r>
              <a:rPr lang="en-GB" sz="1200" dirty="0"/>
              <a:t>[Intro] A cell converts chemical energy into electrical energy — but some is spent inside the cell itself. E.m.f., internal resistance, and the discharge curve together tell the full story of a battery’s working life.</a:t>
            </a:r>
          </a:p>
          <a:p>
            <a:pPr marL="0" indent="0">
              <a:buNone/>
            </a:pPr>
            <a:r>
              <a:rPr lang="en-GB" sz="1200" dirty="0"/>
              <a:t>[Source] https://giophysics.com/chapter-39/electric-cells/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e.m.f. relationship: ε = I(R + r)</a:t>
            </a:r>
          </a:p>
          <a:p>
            <a:pPr marL="0" indent="0">
              <a:buNone/>
            </a:pPr>
            <a:r>
              <a:rPr lang="en-GB" sz="1200" dirty="0"/>
              <a:t>[In plain English] The energy each coulomb carries splits between the load outside the cell and the resistance inside it.</a:t>
            </a:r>
          </a:p>
          <a:p>
            <a:pPr marL="0" indent="0">
              <a:buNone/>
            </a:pPr>
            <a:r>
              <a:rPr lang="en-GB" sz="1200" dirty="0"/>
              <a:t>[Note] R = external load, r = internal resistance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Terminal p.d.: V = ε − Ir</a:t>
            </a:r>
          </a:p>
          <a:p>
            <a:pPr marL="0" indent="0">
              <a:buNone/>
            </a:pPr>
            <a:r>
              <a:rPr lang="en-GB" sz="1200" dirty="0"/>
              <a:t>[In plain English] The harder you work the cell, the more volts are lost inside it — the terminal reading sags as the current grows.</a:t>
            </a:r>
          </a:p>
          <a:p>
            <a:pPr marL="0" indent="0">
              <a:buNone/>
            </a:pPr>
            <a:r>
              <a:rPr lang="en-GB" sz="1200" dirty="0"/>
              <a:t>[Note] Equals ε only when I = 0</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Internal heating: P = I²r</a:t>
            </a:r>
          </a:p>
          <a:p>
            <a:pPr marL="0" indent="0">
              <a:buNone/>
            </a:pPr>
            <a:r>
              <a:rPr lang="en-GB" sz="1200" dirty="0"/>
              <a:t>[In plain English] Heat generated inside the cell grows with the square of the current — double the demand and the cell warms four times as fast.</a:t>
            </a:r>
          </a:p>
          <a:p>
            <a:pPr marL="0" indent="0">
              <a:buNone/>
            </a:pPr>
            <a:r>
              <a:rPr lang="en-GB" sz="1200" dirty="0"/>
              <a:t>[Note] Why hard-worked batteries get hot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Capacity: Q = It, 1 A·h = 3600 C</a:t>
            </a:r>
          </a:p>
          <a:p>
            <a:pPr marL="0" indent="0">
              <a:buNone/>
            </a:pPr>
            <a:r>
              <a:rPr lang="en-GB" sz="1200" dirty="0"/>
              <a:t>[In plain English] Capacity is stored charge, not energy: it tells you how long the cell can hold a given current before running dry.</a:t>
            </a:r>
          </a:p>
          <a:p>
            <a:pPr marL="0" indent="0">
              <a:buNone/>
            </a:pPr>
            <a:r>
              <a:rPr lang="en-GB" sz="1200" dirty="0"/>
              <a:t>[Note] A 2 A·h cell supplies 2 A for one hour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Terminal p.d. plotted against hours of discharge: a sharp initial dip from the open-circuit value, then a long almost level plateau drawn against a dashed line at the plateau voltage, then a steep collapse to zero at the right-hand edge of the graph.</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E.m.f. is not a force — it is energy per unit charge, measured in volts. And a voltmeter across a battery reads the e.m.f. only when no current flows; under load it always reads less, because Ir volts are lost inside the cell.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cell reads 1.6 V unloaded and 1.5 V across a 330 Ω resistor. Find the current and the internal resistance.</a:t>
            </a:r>
          </a:p>
          <a:p>
            <a:pPr marL="0" indent="0">
              <a:buNone/>
            </a:pPr>
            <a:r>
              <a:rPr lang="en-GB" sz="1200" dirty="0"/>
              <a:t>[Answer] I ≈ 4.5 mA; r ≈ 22 Ω</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 = V/R = 1.5 ÷ 330 ≈ 4.5 mA.</a:t>
            </a:r>
          </a:p>
          <a:p>
            <a:pPr marL="0" indent="0">
              <a:buNone/>
            </a:pPr>
            <a:r>
              <a:rPr lang="en-GB" sz="1200" dirty="0"/>
              <a:t>[Step 2] Lost volts = 1.6 − 1.5 = 0.1 V.</a:t>
            </a:r>
          </a:p>
          <a:p>
            <a:pPr marL="0" indent="0">
              <a:buNone/>
            </a:pPr>
            <a:r>
              <a:rPr lang="en-GB" sz="1200" dirty="0"/>
              <a:t>[Step 3] r = 0.1 ÷ 4.5 × 10⁻³ ≈ 22 Ω.</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4.5 mA; r ≈ 22 Ω</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car battery has ε = 12.0 V and r = 0.050 Ω. The starter motor draws 80 A. Find the terminal p.d. and the heat rate inside the battery.</a:t>
            </a:r>
          </a:p>
          <a:p>
            <a:pPr marL="0" indent="0">
              <a:buNone/>
            </a:pPr>
            <a:r>
              <a:rPr lang="en-GB" sz="1200" dirty="0"/>
              <a:t>[Answer] V = 8.0 V; 320 W of internal heating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Potential difference; E.m.f. &amp; internal resistance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ε − Ir = 12.0 − 80 × 0.050 = 8.0 V — which is why the headlights dim while cranking.</a:t>
            </a:r>
          </a:p>
          <a:p>
            <a:pPr marL="0" indent="0">
              <a:buNone/>
            </a:pPr>
            <a:r>
              <a:rPr lang="en-GB" sz="1200" dirty="0"/>
              <a:t>[Step 2] P = I²r = 80² × 0.050 = 320 W of heat inside the battery.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8.0 V; 320 W of internal heating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330 Ω resistor never sees 1.6 V. It sees the terminal p.d., 1.5 V, which is what the meter is reading while the current flows. Dividing the e.m.f. by the external resistance alone quietly assumes r = 0 — the very quantity being measured — and it always biases the answer downwards. Here it is a 7% error; on a cell with a large internal resistance the same step collapses completely.</a:t>
            </a:r>
          </a:p>
          <a:p>
            <a:pPr marL="0" indent="0">
              <a:buNone/>
            </a:pPr>
            <a:r>
              <a:rPr lang="en-GB" sz="1200" dirty="0"/>
              <a:t>[It should say] Current in the circuit: I = V/R = 1.5 ÷ 330 = 4.55 mA, so r = 0.1 ÷ 4.55 × 10⁻³ ≈ 22 Ω</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voltmeter read 12.0 V with the key off. What does it read while the starter is dragging 80 A?</a:t>
            </a:r>
          </a:p>
          <a:p>
            <a:pPr marL="0" indent="0">
              <a:buNone/>
            </a:pPr>
            <a:r>
              <a:rPr lang="en-GB" sz="1200" dirty="0"/>
              <a:t>[Options] A Still 12.0 V — a voltmeter across a battery reads its e.m.f.   B 8.0 V   C More than 12.0 V, because the motor is pulling hard on the chemistry</a:t>
            </a:r>
          </a:p>
          <a:p>
            <a:pPr marL="0" indent="0">
              <a:buNone/>
            </a:pPr>
            <a:r>
              <a:rPr lang="en-GB" sz="1200" dirty="0"/>
              <a:t>[Figure] A dashed outline round the cell and a resistor marked r = 0.050 Ω shows what is inside a 12.0 V car battery; two terminal posts leave it, an ammeter in the external loop reads 80 A into a starter motor, and a voltmeter is connected straight across the two terminals with nothing written on its face.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8.0 V. The e.m.f. really has not changed: the chemistry still hands 12.0 J to every coulomb. But the voltmeter is not connected to the chemistry — it is connected to the terminals, and between the two sits r. At 80 A that resistance eats Ir = 80 × 0.050 = 4.0 V before anything reaches the outside world, so the terminals offer 8.0 V. A voltmeter reads the e.m.f. only when the current is zero, which is exactly the reading it gave with the key off.</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cell of e.m.f. 12 V and internal resistance 0.50 Ω supplies 4.0 A. What is its terminal p.d.?</a:t>
            </a:r>
          </a:p>
          <a:p>
            <a:pPr marL="0" indent="0">
              <a:buNone/>
            </a:pPr>
            <a:r>
              <a:rPr lang="en-GB" sz="1200" dirty="0"/>
              <a:t>[Options] A 10 V   B 12 V   C 14 V</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cell of e.m.f. 12 V and internal resistance 0.50 Ω supplies 4.0 A. What is its terminal p.d.?</a:t>
            </a:r>
          </a:p>
          <a:p>
            <a:pPr marL="0" indent="0">
              <a:buNone/>
            </a:pPr>
            <a:r>
              <a:rPr lang="en-GB" sz="1200" dirty="0"/>
              <a:t>[Option by option] A: Correct. V = ε − Ir = 12 − 4.0 × 0.50 = 10 V; the missing 2 V is spent inside the cell, as 8 W of heat in its own resistance.  B: 12 V is the e.m.f., and the terminals offer that only at zero current. The moment 4.0 A is drawn, Ir volts have already been used up inside the cell before the terminals are reached.  C: 14 V is 12 + 2 — the internal drop added instead of subtracted. Internal resistance is resistance, so it can only take voltage away. A cell that handed back extra volts as you loaded it would be a source of free energy.</a:t>
            </a:r>
          </a:p>
          <a:p>
            <a:pPr marL="0" indent="0">
              <a:buNone/>
            </a:pPr>
            <a:r>
              <a:rPr lang="en-GB" sz="1200" dirty="0"/>
              <a:t>[Answer] A — 10 V</a:t>
            </a:r>
          </a:p>
          <a:p>
            <a:pPr marL="0" indent="0">
              <a:buNone/>
            </a:pPr>
            <a:r>
              <a:rPr lang="en-GB" sz="1200" dirty="0"/>
              <a:t>[Why] V = ε − Ir = 12 − 4.0 × 0.50 = 10 V — two volts are dropped inside the cell.</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A·h cell holds a plateau of 1.5 V while supplying 250 mA. How long does it last, and how much energy does it deliver?</a:t>
            </a:r>
          </a:p>
          <a:p>
            <a:pPr marL="0" indent="0">
              <a:buNone/>
            </a:pPr>
            <a:r>
              <a:rPr lang="en-GB" sz="1200" dirty="0"/>
              <a:t>[Answer] 8.0 h; ≈ 11 kJ</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capacity ÷ current = 2.0 ÷ 0.250 = 8.0 h.</a:t>
            </a:r>
          </a:p>
          <a:p>
            <a:pPr marL="0" indent="0">
              <a:buNone/>
            </a:pPr>
            <a:r>
              <a:rPr lang="en-GB" sz="1200" dirty="0"/>
              <a:t>[Step 2] Charge Q = 2.0 A·h = 2.0 × 3600 = 7200 C.</a:t>
            </a:r>
          </a:p>
          <a:p>
            <a:pPr marL="0" indent="0">
              <a:buNone/>
            </a:pPr>
            <a:r>
              <a:rPr lang="en-GB" sz="1200" dirty="0"/>
              <a:t>[Step 3] E = QV = 7200 × 1.5 = 10 800 J ≈ 11 kJ.</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8.0 h; ≈ 11 kJ</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turn the key, the headlights dim for a second, and the engine starts. Is the battery going flat? The battery is a month old. Its label says 12 V, and a meter across its terminals reads 12.0 V with everything switched off.</a:t>
            </a:r>
          </a:p>
          <a:p>
            <a:pPr marL="0" indent="0">
              <a:buNone/>
            </a:pPr>
            <a:r>
              <a:rPr lang="en-GB" sz="1200" dirty="0"/>
              <a:t>[Answer] No — it is perfectly healthy. The starter draws about 80 A through the battery's own internal resistance of 0.050 Ω, so 80 × 0.050 = 4.0 V is dropped inside the battery and the terminals sag to 8.0 V. The instant the starter lets go, the current falls and the 12 V comes straight back.</a:t>
            </a:r>
          </a:p>
          <a:p>
            <a:pPr marL="0" indent="0">
              <a:buNone/>
            </a:pPr>
            <a:r>
              <a:rPr lang="en-GB" sz="1200" dirty="0"/>
              <a:t>[Figure] A dashed outline round the cell and a resistor marked r = 0.050 Ω shows what is inside a 12.0 V car battery; two terminal posts leave it, an ammeter in the external loop reads 80 A into a starter motor, and a voltmeter is connected straight across the two terminals with nothing written on its face.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cell drives 2.0 A through a 4.0 Ω load, and 4.0 A when the load is swapped for 1.5 Ω. Find its e.m.f. and internal resistance.</a:t>
            </a:r>
          </a:p>
          <a:p>
            <a:pPr marL="0" indent="0">
              <a:buNone/>
            </a:pPr>
            <a:r>
              <a:rPr lang="en-GB" sz="1200" dirty="0"/>
              <a:t>[Answer] r = 1.0 Ω, ε = 10 V</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ε = I(R + r) both times: ε = 2.0(4.0 + r) and ε = 4.0(1.5 + r).</a:t>
            </a:r>
          </a:p>
          <a:p>
            <a:pPr marL="0" indent="0">
              <a:buNone/>
            </a:pPr>
            <a:r>
              <a:rPr lang="en-GB" sz="1200" dirty="0"/>
              <a:t>[Step 2] So 8.0 + 2.0r = 6.0 + 4.0r → r = 1.0 Ω.</a:t>
            </a:r>
          </a:p>
          <a:p>
            <a:pPr marL="0" indent="0">
              <a:buNone/>
            </a:pPr>
            <a:r>
              <a:rPr lang="en-GB" sz="1200" dirty="0"/>
              <a:t>[Step 3] ε = 2.0 × (4.0 + 1.0) = 10 V. Check: 4.0 × (1.5 + 1.0) = 10 V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 = 1.0 Ω, ε = 10 V</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https://giophysics.com/chapter-39/presentation/?lesson=cells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e.m.f. of a cell is the chemical energy converted to electrical energy per unit charge; the terminal p.d. is the e.m.f. minus the voltage lost across the cell’s own internal resistance.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1.6 V cell reads 1.6 V unloaded, but only 1.5 V while driving a 330 Ω resistor — the missing 0.1 V is dropped across its internal resistance.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e.m.f. ε is the energy the cell gives each coulomb. The terminal p.d. is what survives after the internal resistance r takes its share: ε = I(R + r), so V = ε − Ir. A discharging cell drops quickly at first, holds a long steady plateau, then falls fast to zero — and its capacity in ampere-hours says how much charge it can deliver before that final drop.</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primary cell runs its chemical reaction once and is done. A secondary cell can be recharged: driving current backwards through it reverses the chemistry and stores the energy again.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Terminal p.d. against time shows a quick initial dip, a long stable plateau, then a rapid fall to zero. Devices are designed around the plateau voltage — the flat middle is the battery’s useful life.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Read the unloaded voltage (that is ε, since I = 0), connect a known load, and read again. The lost volts divided by the current gives the internal resistance.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39/presentation/?lesson=cell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2/voltage-potential-difference/" TargetMode="External"/><Relationship Id="rId4" Type="http://schemas.openxmlformats.org/officeDocument/2006/relationships/hyperlink" Target="https://giophysics.com/chapter-23/emf-internal-resistanc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39/presentation/?lesson=cell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39/presentation/?lesson=cell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39/magnetic-effects/" TargetMode="External"/><Relationship Id="rId4" Type="http://schemas.openxmlformats.org/officeDocument/2006/relationships/hyperlink" Target="https://giophysics.com/chapter-39/electric-cells/" TargetMode="External"/><Relationship Id="rId5" Type="http://schemas.openxmlformats.org/officeDocument/2006/relationships/hyperlink" Target="https://giophysics.com/chapter-39/presentation/?lesson=cells" TargetMode="External"/><Relationship Id="rId6" Type="http://schemas.openxmlformats.org/officeDocument/2006/relationships/hyperlink" Target="https://giophysics.com/chapter-39/" TargetMode="External"/><Relationship Id="rId7" Type="http://schemas.openxmlformats.org/officeDocument/2006/relationships/hyperlink" Target="https://giophysics.com/downloads/39-3-electric-cell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20 · Electricity &amp;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chemistry that pushes charge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Electric Cells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cell converts chemical energy into electrical energy — but some is spent inside the cell itself. E.m.f., internal resistance, and the discharge curve together tell the full story of a battery’s working life.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7 in Electricity &amp;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https://giophysics.com/chapter-39/electric-cells/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e.m.f. relationship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ε = I(R + 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 = external load, r = internal resistance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energy each coulomb carries splits between the load outside the cell and the resistance inside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Terminal p.d.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ε − Ir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Equals ε only when I = 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harder you work the cell, the more volts are lost inside it — the terminal reading sags as the current grows.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Internal heating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I²r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hard-worked batteries get hot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 generated inside the cell grows with the square of the current — double the demand and the cell warms four times as fast.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Capacity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 = It, 1 A·h = 3600 C</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 A·h cell supplies 2 A for one hour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Capacity is stored charge, not energy: it tells you how long the cell can hold a given current before running dry.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cell's whole working life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064154" y="1854200"/>
            <a:ext cx="6063693" cy="3600450"/>
          </a:xfrm>
          <a:prstGeom prst="rect">
            <a:avLst/>
          </a:prstGeom>
          <a:solidFill>
            <a:srgbClr val="FFFFFF"/>
          </a:solidFill>
          <a:ln w="9525">
            <a:solidFill>
              <a:srgbClr val="C6C8BB"/>
            </a:solidFill>
          </a:ln>
        </p:spPr>
      </p:sp>
      <p:pic>
        <p:nvPicPr>
          <p:cNvPr id="7" name="Terminal p.d. plotted against hours of discharge: a sharp initial dip from the open-circuit value, then a long almost level plateau drawn against a dashed line at the plateau voltage, then a steep collapse to zero at the right-hand edge of the graph." descr="Terminal p.d. plotted against hours of discharge: a sharp initial dip from the open-circuit value, then a long almost level plateau drawn against a dashed line at the plateau voltage, then a steep collapse to zero at the right-hand edge of the graph."/>
          <p:cNvPicPr>
            <a:picLocks noChangeAspect="1"/>
          </p:cNvPicPr>
          <p:nvPr/>
        </p:nvPicPr>
        <p:blipFill>
          <a:blip r:embed="rId3"/>
          <a:stretch>
            <a:fillRect/>
          </a:stretch>
        </p:blipFill>
        <p:spPr>
          <a:xfrm>
            <a:off x="3178454" y="1968500"/>
            <a:ext cx="5835093"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Terminal p.d. plotted against hours of discharge: a sharp initial dip from the open-circuit value, then a long almost level plateau drawn against a dashed line at the plateau voltage, then a steep collapse to zero at the right-hand edge of the graph.</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E.m.f. is not a force — it is energy per unit charge, measured in volts. And a voltmeter across a battery reads the e.m.f. only when no current flows; under load it always reads less, because Ir volts are lost inside the cell.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cell reads 1.6 V unloaded and 1.5 V across a 330 Ω resistor. Find the current and the internal resistance.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cell reads 1.6 V unloaded and 1.5 V across a 330 Ω resistor. Find the current and the internal resistance.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V/R = 1.5 ÷ 330 ≈ 4.5 mA.</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Lost volts = 1.6 − 1.5 = 0.1 V.</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0.1 ÷ 4.5 × 10⁻³ ≈ 22 Ω.</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4.5 mA; r ≈ 22 Ω</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car battery has ε = 12.0 V and r = 0.050 Ω. The starter motor draws 80 A. Find the terminal p.d. and the heat rate inside the battery.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Potential difference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https://giophysics.com/chapter-22/voltage-potential-difference/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E.m.f. &amp; internal resistance</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https://giophysics.com/chapter-23/emf-internal-resistance/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car battery has ε = 12.0 V and r = 0.050 Ω. The starter motor draws 80 A. Find the terminal p.d. and the heat rate inside the battery.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ε − Ir = 12.0 − 80 × 0.050 = 8.0 V — which is why the headlights dim while cranking.</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I²r = 80² × 0.050 = 320 W of heat inside the battery.</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8.0 V; 320 W of internal heating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cell reads 1.6 V unloaded and 1.5 V across a 330 Ω resistor. Find its internal resistance.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 current flows when it is unloaded, so ε = 1.6 V</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Current in the circuit: I = ε/R = 1.6 ÷ 330 = 4.85 mA</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Lost volts = 1.6 − 1.5 = 0.1 V</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0.1 ÷ 4.85 × 10⁻³ ≈ 21 Ω</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330 Ω resistor never sees 1.6 V. It sees the terminal p.d., 1.5 V, which is what the meter is reading while the current flows. Dividing the e.m.f. by the external resistance alone quietly assumes r = 0 — the very quantity being measured — and it always biases the answer downwards. Here it is a 7% error; on a cell with a large internal resistance the same step collapses completely.</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Current in the circuit: I = V/R = 1.5 ÷ 330 = 4.55 mA, so r = 0.1 ÷ 4.55 × 10⁻³ ≈ 22 Ω</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voltmeter read 12.0 V with the key off. What does it read while the starter is dragging 80 A?</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Still 12.0 V — a voltmeter across a battery reads its e.m.f.</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8.0 V</a:t>
            </a:r>
          </a:p>
        </p:txBody>
      </p:sp>
      <p:sp>
        <p:nvSpPr>
          <p:cNvPr id="9" name="text"/>
          <p:cNvSpPr txBox="1"/>
          <p:nvPr/>
        </p:nvSpPr>
        <p:spPr>
          <a:xfrm>
            <a:off x="558800" y="32308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More than 12.0 V, because the motor is pulling hard on the chemistry</a:t>
            </a:r>
          </a:p>
        </p:txBody>
      </p:sp>
      <p:sp>
        <p:nvSpPr>
          <p:cNvPr id="10" name="panel"/>
          <p:cNvSpPr/>
          <p:nvPr/>
        </p:nvSpPr>
        <p:spPr>
          <a:xfrm>
            <a:off x="7144004" y="1854200"/>
            <a:ext cx="4355592" cy="2807970"/>
          </a:xfrm>
          <a:prstGeom prst="rect">
            <a:avLst/>
          </a:prstGeom>
          <a:solidFill>
            <a:srgbClr val="FFFFFF"/>
          </a:solidFill>
          <a:ln w="9525">
            <a:solidFill>
              <a:srgbClr val="C6C8BB"/>
            </a:solidFill>
          </a:ln>
        </p:spPr>
      </p:sp>
      <p:pic>
        <p:nvPicPr>
          <p:cNvPr id="11" name="A dashed outline round the cell and a resistor marked r = 0.050 Ω shows what is inside a 12.0 V car battery; two terminal posts leave it, an ammeter in the external loop reads 80 A into a starter motor, and a voltmeter is connected straight across the two terminals with nothing written on its face." descr="A dashed outline round the cell and a resistor marked r = 0.050 Ω shows what is inside a 12.0 V car battery; two terminal posts leave it, an ammeter in the external loop reads 80 A into a starter motor, and a voltmeter is connected straight across the two terminals with nothing written on its face."/>
          <p:cNvPicPr>
            <a:picLocks noChangeAspect="1"/>
          </p:cNvPicPr>
          <p:nvPr/>
        </p:nvPicPr>
        <p:blipFill>
          <a:blip r:embed="rId3"/>
          <a:stretch>
            <a:fillRect/>
          </a:stretch>
        </p:blipFill>
        <p:spPr>
          <a:xfrm>
            <a:off x="7258304" y="1968500"/>
            <a:ext cx="4126992" cy="2579370"/>
          </a:xfrm>
          <a:prstGeom prst="rect">
            <a:avLst/>
          </a:prstGeom>
        </p:spPr>
      </p:pic>
      <p:sp>
        <p:nvSpPr>
          <p:cNvPr id="12"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dashed outline round the cell and a resistor marked r = 0.050 Ω shows what is inside a 12.0 V car battery; two terminal posts leave it, an ammeter in the external loop reads 80 A into a starter motor, and a voltmeter is connected straight across the two terminals with nothing written on its face.</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8.0 V</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e.m.f. really has not changed: the chemistry still hands 12.0 J to every coulomb. But the voltmeter is not connected to the chemistry — it is connected to the terminals, and between the two sits r. At 80 A that resistance eats Ir = 80 × 0.050 = 4.0 V before anything reaches the outside world, so the terminals offer 8.0 V. A voltmeter reads the e.m.f. only when the current is zero, which is exactly the reading it gave with the key off.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cell of e.m.f. 12 V and internal resistance 0.50 Ω supplies 4.0 A. What is its terminal p.d.?</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10 V</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12 V</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14 V</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10 V</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V = ε − Ir = 12 − 4.0 × 0.50 = 10 V — two volts are dropped inside the cell.</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V = ε − Ir = 12 − 4.0 × 0.50 = 10 V; the missing 2 V is spent inside the cell, as 8 W of heat in its own resistance.</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12 V is the e.m.f., and the terminals offer that only at zero current. The moment 4.0 A is drawn, Ir volts have already been used up inside the cell before the terminals are reached.</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14 V is 12 + 2 — the internal drop added instead of subtracted. Internal resistance is resistance, so it can only take voltage away. A cell that handed back extra volts as you loaded it would be a source of free energy.</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 CELLS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 Cells.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A·h cell holds a plateau of 1.5 V while supplying 250 mA. How long does it last, and how much energy does it deliver?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A·h cell holds a plateau of 1.5 V while supplying 250 mA. How long does it last, and how much energy does it deliver?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capacity ÷ current = 2.0 ÷ 0.250 = 8.0 h.</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Q = 2.0 A·h = 2.0 × 3600 = 7200 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QV = 7200 × 1.5 = 10 800 J ≈ 11 kJ.</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8.0 h; ≈ 11 kJ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turn the key, the headlights dim for a second, and the engine starts. Is the battery going flat?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battery is a month old. Its label says 12 V, and a meter across its terminals reads 12.0 V with everything switched off.</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it is perfectly healthy. The starter draws about 80 A through the battery's own internal resistance of 0.050 Ω, so 80 × 0.050 = 4.0 V is dropped inside the battery and the terminals sag to 8.0 V. The instant the starter lets go, the current falls and the 12 V comes straight back.</a:t>
            </a:r>
          </a:p>
        </p:txBody>
      </p:sp>
      <p:sp>
        <p:nvSpPr>
          <p:cNvPr id="9" name="panel"/>
          <p:cNvSpPr/>
          <p:nvPr/>
        </p:nvSpPr>
        <p:spPr>
          <a:xfrm>
            <a:off x="7144004" y="1854200"/>
            <a:ext cx="4355592" cy="2807970"/>
          </a:xfrm>
          <a:prstGeom prst="rect">
            <a:avLst/>
          </a:prstGeom>
          <a:solidFill>
            <a:srgbClr val="FFFFFF"/>
          </a:solidFill>
          <a:ln w="9525">
            <a:solidFill>
              <a:srgbClr val="C6C8BB"/>
            </a:solidFill>
          </a:ln>
        </p:spPr>
      </p:sp>
      <p:pic>
        <p:nvPicPr>
          <p:cNvPr id="10" name="A dashed outline round the cell and a resistor marked r = 0.050 Ω shows what is inside a 12.0 V car battery; two terminal posts leave it, an ammeter in the external loop reads 80 A into a starter motor, and a voltmeter is connected straight across the two terminals with nothing written on its face." descr="A dashed outline round the cell and a resistor marked r = 0.050 Ω shows what is inside a 12.0 V car battery; two terminal posts leave it, an ammeter in the external loop reads 80 A into a starter motor, and a voltmeter is connected straight across the two terminals with nothing written on its face."/>
          <p:cNvPicPr>
            <a:picLocks noChangeAspect="1"/>
          </p:cNvPicPr>
          <p:nvPr/>
        </p:nvPicPr>
        <p:blipFill>
          <a:blip r:embed="rId3"/>
          <a:stretch>
            <a:fillRect/>
          </a:stretch>
        </p:blipFill>
        <p:spPr>
          <a:xfrm>
            <a:off x="7258304" y="1968500"/>
            <a:ext cx="4126992" cy="2579370"/>
          </a:xfrm>
          <a:prstGeom prst="rect">
            <a:avLst/>
          </a:prstGeom>
        </p:spPr>
      </p:pic>
      <p:sp>
        <p:nvSpPr>
          <p:cNvPr id="11"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dashed outline round the cell and a resistor marked r = 0.050 Ω shows what is inside a 12.0 V car battery; two terminal posts leave it, an ammeter in the external loop reads 80 A into a starter motor, and a voltmeter is connected straight across the two terminals with nothing written on its face.</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cell drives 2.0 A through a 4.0 Ω load, and 4.0 A when the load is swapped for 1.5 Ω. Find its e.m.f. and internal resistance.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cell drives 2.0 A through a 4.0 Ω load, and 4.0 A when the load is swapped for 1.5 Ω. Find its e.m.f. and internal resistance.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ε = I(R + r) both times: ε = 2.0(4.0 + r) and ε = 4.0(1.5 + r).</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8.0 + 2.0r = 6.0 + 4.0r → r = 1.0 Ω.</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ε = 2.0 × (4.0 + 1.0) = 10 V. Check: 4.0 × (1.5 + 1.0) = 10 V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 = 1.0 Ω, ε = 10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ELECTRIC CELLS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Electric Cells.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ELECTRICITY &amp; 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20.4 Magnetic Effects of Currents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https://giophysics.com/chapter-39/magnetic-effects/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https://giophysics.com/chapter-39/electric-cells/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https://giophysics.com/chapter-39/presentation/?lesson=cells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Electricity &amp;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https://giophysics.com/downloads/39-3-electric-cells.pdf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e.m.f. of a cell is the chemical energy converted to electrical energy per unit charge; the terminal p.d. is the e.m.f. minus the voltage lost across the cell’s own internal resistance.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1.6 V cell reads 1.6 V unloaded, but only 1.5 V while driving a 330 Ω resistor — the missing 0.1 V is dropped across its internal resistance.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chemistry that pushes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e.m.f. ε is the energy the cell gives each coulomb. The terminal p.d. is what survives after the internal resistance r takes its share: ε = I(R + r), so V = ε − Ir. A discharging cell drops quickly at first, holds a long steady plateau, then falls fast to zero — and its capacity in ampere-hours says how much charge it can deliver before that final drop.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Primary and secondary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primary cell runs its chemical reaction once and is done. A secondary cell can be recharged: driving current backwards through it reverses the chemistry and stores the energy again.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discharge curve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Terminal p.d. against time shows a quick initial dip, a long stable plateau, then a rapid fall to zero. Devices are designed around the plateau voltage — the flat middle is the battery’s useful life.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Measuring 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Read the unloaded voltage (that is ε, since I = 0), connect a known load, and read again. The lost volts divided by the current gives the internal resistance.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ELECTRIC CELLS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Electric Cells.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&amp; Magnetism — Electric Cells</dc:title>
  <dc:subject>Electricity &amp; Magnetism</dc:subject>
  <dc:creator>GioPhysics</dc:creator>
  <cp:keywords>lesson, Electricity &amp; Magnetism, chapter-39,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