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Electricity &amp; Magnetism — Fields Driving Current. Lesson 1 of 7.</a:t>
            </a:r>
          </a:p>
          <a:p>
            <a:pPr marL="0" indent="0">
              <a:buNone/>
            </a:pPr>
            <a:r>
              <a:rPr lang="en-GB" sz="1200" dirty="0"/>
              <a:t>[Intro] Flip a switch and the lamp lights at once — yet each electron crawls along at a fraction of a millimetre per second. An electric field inside the wire pushes every charge at the same moment, and I = nAvq counts the result.</a:t>
            </a:r>
          </a:p>
          <a:p>
            <a:pPr marL="0" indent="0">
              <a:buNone/>
            </a:pPr>
            <a:r>
              <a:rPr lang="en-GB" sz="1200" dirty="0"/>
              <a:t>[Source] https://giophysics.com/chapter-39/fields-driving-current/</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Current: I = Δq/Δt</a:t>
            </a:r>
          </a:p>
          <a:p>
            <a:pPr marL="0" indent="0">
              <a:buNone/>
            </a:pPr>
            <a:r>
              <a:rPr lang="en-GB" sz="1200" dirty="0"/>
              <a:t>[In plain English] Stand at one point of the circuit and count the charge crossing each second — that count is the current.</a:t>
            </a:r>
          </a:p>
          <a:p>
            <a:pPr marL="0" indent="0">
              <a:buNone/>
            </a:pPr>
            <a:r>
              <a:rPr lang="en-GB" sz="1200" dirty="0"/>
              <a:t>[Note] One ampere is one coulomb per second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The driving p.d.: V = W/q</a:t>
            </a:r>
          </a:p>
          <a:p>
            <a:pPr marL="0" indent="0">
              <a:buNone/>
            </a:pPr>
            <a:r>
              <a:rPr lang="en-GB" sz="1200" dirty="0"/>
              <a:t>[In plain English] The potential difference is the energy handed to each coulomb — it is what keeps the field, and the push, alive.</a:t>
            </a:r>
          </a:p>
          <a:p>
            <a:pPr marL="0" indent="0">
              <a:buNone/>
            </a:pPr>
            <a:r>
              <a:rPr lang="en-GB" sz="1200" dirty="0"/>
              <a:t>[Note] Volts are joules per coulomb</a:t>
            </a:r>
          </a:p>
          <a:p>
            <a:pPr marL="0" indent="0">
              <a:buNone/>
            </a:pPr>
            <a:r>
              <a:rPr lang="en-GB" sz="1200" dirty="0"/>
              <a:t>[Graph] Energy-per-charge explorer. For a fixed charge, potential difference is directly proportional to transferred energy.</a:t>
            </a:r>
          </a:p>
          <a:p>
            <a:pPr marL="0" indent="0">
              <a:buNone/>
            </a:pPr>
            <a:r>
              <a:rPr lang="en-GB" sz="1200" dirty="0"/>
              <a:t>[Axes] Horizontal: energy W. Vertical: potential difference V. Values are normalised — the graph teaches the shape, not a measurement.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Drift speed: I = nAvq</a:t>
            </a:r>
          </a:p>
          <a:p>
            <a:pPr marL="0" indent="0">
              <a:buNone/>
            </a:pPr>
            <a:r>
              <a:rPr lang="en-GB" sz="1200" dirty="0"/>
              <a:t>[In plain English] Current is how many carriers there are, times how much room they have, times how fast they drift, times the charge each one carries.</a:t>
            </a:r>
          </a:p>
          <a:p>
            <a:pPr marL="0" indent="0">
              <a:buNone/>
            </a:pPr>
            <a:r>
              <a:rPr lang="en-GB" sz="1200" dirty="0"/>
              <a:t>[Note] n = carriers per m³, A = cross-section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Electrons do not race round the circuit at the speed of light. The electric field is established through the circuit almost instantly, but each electron drifts at fractions of a millimetre per second — closing the switch starts every charge moving at once; it does not send one fast messenger.</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phone charger delivers 0.50 A for 120 s. How much charge flows, and how many electrons is that?</a:t>
            </a:r>
          </a:p>
          <a:p>
            <a:pPr marL="0" indent="0">
              <a:buNone/>
            </a:pPr>
            <a:r>
              <a:rPr lang="en-GB" sz="1200" dirty="0"/>
              <a:t>[Answer] 60 C ≈ 3.8 × 10²⁰ electrons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q = It = 0.50 × 120 = 60 C.</a:t>
            </a:r>
          </a:p>
          <a:p>
            <a:pPr marL="0" indent="0">
              <a:buNone/>
            </a:pPr>
            <a:r>
              <a:rPr lang="en-GB" sz="1200" dirty="0"/>
              <a:t>[Step 2] Number of electrons = 60 ÷ 1.60 × 10⁻¹⁹ ≈ 3.8 × 10²⁰.</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60 C ≈ 3.8 × 10²⁰ electrons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2.5 mm diameter wire carries 1.5 A. The free-electron density is 5.0 × 10²⁶ m⁻³. Find the drift velocity.</a:t>
            </a:r>
          </a:p>
          <a:p>
            <a:pPr marL="0" indent="0">
              <a:buNone/>
            </a:pPr>
            <a:r>
              <a:rPr lang="en-GB" sz="1200" dirty="0"/>
              <a:t>[Answer] v ≈ 3.8 mm/s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 = πd²/4 = π(2.5 × 10⁻³)²/4 = 4.9 × 10⁻⁶ m².</a:t>
            </a:r>
          </a:p>
          <a:p>
            <a:pPr marL="0" indent="0">
              <a:buNone/>
            </a:pPr>
            <a:r>
              <a:rPr lang="en-GB" sz="1200" dirty="0"/>
              <a:t>[Step 2] v = I/(nAq) = 1.5 ÷ (5.0 × 10²⁶ × 4.9 × 10⁻⁶ × 1.6 × 10⁻¹⁹).</a:t>
            </a:r>
          </a:p>
          <a:p>
            <a:pPr marL="0" indent="0">
              <a:buNone/>
            </a:pPr>
            <a:r>
              <a:rPr lang="en-GB" sz="1200" dirty="0"/>
              <a:t>[Step 3] v ≈ 3.8 × 10⁻³ m/s — about 4 mm every second.</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3.8 mm/s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Current &amp; charge; Electric fields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2 is wrong] 2.5 mm is the diameter, and it has been used as the radius. Wire is always specified by diameter, formulae are always written with radius, and the substitution passes unnoticed because both are lengths in the right units. The area comes out four times too big, so the drift velocity comes out four times too small — and nothing about 0.94 mm/s looks wrong on the page.</a:t>
            </a:r>
          </a:p>
          <a:p>
            <a:pPr marL="0" indent="0">
              <a:buNone/>
            </a:pPr>
            <a:r>
              <a:rPr lang="en-GB" sz="1200" dirty="0"/>
              <a:t>[It should say] Cross-sectional area: A = πd²/4 = π × (2.5 × 10⁻³)² ÷ 4 = 4.9 × 10⁻⁶ m², giving v ≈ 3.8 mm/s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 hundredth of a second after the switch closes, where is the marked electron?</a:t>
            </a:r>
          </a:p>
          <a:p>
            <a:pPr marL="0" indent="0">
              <a:buNone/>
            </a:pPr>
            <a:r>
              <a:rPr lang="en-GB" sz="1200" dirty="0"/>
              <a:t>[Options] A At the lamp — it crossed the 3.4 m almost instantly, which is why the light is instant   B About a thousandth of a millimetre further along, like every other electron in the cord   C Exactly where it was; electrons only start once the field has finished crossing the wire</a:t>
            </a:r>
          </a:p>
          <a:p>
            <a:pPr marL="0" indent="0">
              <a:buNone/>
            </a:pPr>
            <a:r>
              <a:rPr lang="en-GB" sz="1200" dirty="0"/>
              <a:t>[Figure] A single loop: cell, closed switch, then 3.4 m of copper cord dimensioned along the top of the circuit, and a filament lamp on the far side. One free electron is picked out as a solid dot partway along the cord, with no arrow on it to say how fast or how far it has moved.</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About a thousandth of a millimetre further along, like every other electron in the cord. Two different things travel here at wildly different speeds, and the lesson is to keep them apart. The field is established through the whole cord in nanoseconds; the electrons respond to it by crawling. At a drift speed of 0.15 mm/s, a hundredth of a second moves the marked electron about 1.5 μm — far less than the width of a hair, and it is the same for every electron in the circuit at the same instant.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wire is swapped for one of twice the cross-sectional area, carrying the same current with the same carrier density. What happens to the drift velocity?</a:t>
            </a:r>
          </a:p>
          <a:p>
            <a:pPr marL="0" indent="0">
              <a:buNone/>
            </a:pPr>
            <a:r>
              <a:rPr lang="en-GB" sz="1200" dirty="0"/>
              <a:t>[Figure] Two wires of the same metal drawn in section, one above the other: the upper is one unit deep with eight carriers spaced along it, the lower is twice as deep with sixteen carriers at the same spacing. An identical current arrow labelled 1.5 A enters each from the left, and neither carries a drift arrow.</a:t>
            </a:r>
          </a:p>
          <a:p>
            <a:pPr marL="0" indent="0">
              <a:buNone/>
            </a:pPr>
            <a:r>
              <a:rPr lang="en-GB" sz="1200" dirty="0"/>
              <a:t>[Options] A It doubles   B It halves   C It stays the same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wire is swapped for one of twice the cross-sectional area, carrying the same current with the same carrier density. What happens to the drift velocity?</a:t>
            </a:r>
          </a:p>
          <a:p>
            <a:pPr marL="0" indent="0">
              <a:buNone/>
            </a:pPr>
            <a:r>
              <a:rPr lang="en-GB" sz="1200" dirty="0"/>
              <a:t>[Option by option] A: This reads I = nAvq as though v followed A upward. Widen a pipe and the same flow needs less speed, not more — if A and v both doubled the wire would be carrying twice the current, and the question fixed the current.  B: Correct. With I, n and q all fixed, I = nAvq makes v inversely proportional to A: twice the room, half the crawl.  C: This is what would happen to the current if the drift speed were held fixed and the area doubled — twice as many carriers crossing each second, so twice the current. But the current is what was held fixed here, so something else has to give, and the only thing left is v.</a:t>
            </a:r>
          </a:p>
          <a:p>
            <a:pPr marL="0" indent="0">
              <a:buNone/>
            </a:pPr>
            <a:r>
              <a:rPr lang="en-GB" sz="1200" dirty="0"/>
              <a:t>[Answer] B — It halves</a:t>
            </a:r>
          </a:p>
          <a:p>
            <a:pPr marL="0" indent="0">
              <a:buNone/>
            </a:pPr>
            <a:r>
              <a:rPr lang="en-GB" sz="1200" dirty="0"/>
              <a:t>[Why] I = nAvq with I, n and q fixed: doubling A means v must halve to carry the same current.</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Copper has n = 8.5 × 10²⁸ m⁻³. A 1.0 mm² lamp cord carries 2.0 A. Find the drift velocity, and how long one electron takes to travel the 3.4 m to the lamp.</a:t>
            </a:r>
          </a:p>
          <a:p>
            <a:pPr marL="0" indent="0">
              <a:buNone/>
            </a:pPr>
            <a:r>
              <a:rPr lang="en-GB" sz="1200" dirty="0"/>
              <a:t>[Answer] v ≈ 0.15 mm/s; ≈ 6.4 h — but the lamp is instant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v = I/(nAq) = 2.0 ÷ (8.5 × 10²⁸ × 1.0 × 10⁻⁶ × 1.6 × 10⁻¹⁹) ≈ 1.5 × 10⁻⁴ m/s.</a:t>
            </a:r>
          </a:p>
          <a:p>
            <a:pPr marL="0" indent="0">
              <a:buNone/>
            </a:pPr>
            <a:r>
              <a:rPr lang="en-GB" sz="1200" dirty="0"/>
              <a:t>[Step 2] t = d/v = 3.4 ÷ 1.5 × 10⁻⁴ ≈ 2.3 × 10⁴ s ≈ 6.4 hours.</a:t>
            </a:r>
          </a:p>
          <a:p>
            <a:pPr marL="0" indent="0">
              <a:buNone/>
            </a:pPr>
            <a:r>
              <a:rPr lang="en-GB" sz="1200" dirty="0"/>
              <a:t>[Step 3] Yet the lamp lights instantly — the field starts every electron in the cord moving at once.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0.15 mm/s; ≈ 6.4 h — but the lamp is instant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electron is accelerated from rest through a p.d. of 25.0 V. Find the work done in electronvolts and joules, and the electron’s final speed.</a:t>
            </a:r>
          </a:p>
          <a:p>
            <a:pPr marL="0" indent="0">
              <a:buNone/>
            </a:pPr>
            <a:r>
              <a:rPr lang="en-GB" sz="1200" dirty="0"/>
              <a:t>[Answer] 25 eV = 4.0 × 10⁻¹⁸ J; v ≈ 3.0 × 10⁶ m/s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By definition W = qV = 25.0 eV — the electronvolt makes this step trivial.</a:t>
            </a:r>
          </a:p>
          <a:p>
            <a:pPr marL="0" indent="0">
              <a:buNone/>
            </a:pPr>
            <a:r>
              <a:rPr lang="en-GB" sz="1200" dirty="0"/>
              <a:t>[Step 2] In joules: W = 25.0 × 1.60 × 10⁻¹⁹ = 4.0 × 10⁻¹⁸ J.</a:t>
            </a:r>
          </a:p>
          <a:p>
            <a:pPr marL="0" indent="0">
              <a:buNone/>
            </a:pPr>
            <a:r>
              <a:rPr lang="en-GB" sz="1200" dirty="0"/>
              <a:t>[Step 3] ½mv² = W → v = √(2 × 4.0 × 10⁻¹⁸ ÷ 9.11 × 10⁻³¹) ≈ 3.0 × 10⁶ m/s — about 1% of the speed of light.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You close the switch and the lamp lights at once. How long does one electron take to get from the switch to the lamp? The cord is 3.4 m of ordinary copper lamp flex carrying 2.0 A. The light appears the instant your finger moves — no perceptible delay at all.</a:t>
            </a:r>
          </a:p>
          <a:p>
            <a:pPr marL="0" indent="0">
              <a:buNone/>
            </a:pPr>
            <a:r>
              <a:rPr lang="en-GB" sz="1200" dirty="0"/>
              <a:t>[Answer] About six and a half hours. The electron drifts at roughly 0.15 mm/s. What crosses the circuit instantly is the electric field, at close to the speed of light, and it starts every electron moving at once — including the ones already sitting in the filament. Nothing has to arrive from the switch for the lamp to light.</a:t>
            </a:r>
          </a:p>
          <a:p>
            <a:pPr marL="0" indent="0">
              <a:buNone/>
            </a:pPr>
            <a:r>
              <a:rPr lang="en-GB" sz="1200" dirty="0"/>
              <a:t>[Figure] A single loop: cell, closed switch, then 3.4 m of copper cord dimensioned along the top of the circuit, and a filament lamp on the far side. One free electron is picked out as a solid dot partway along the cord, with no arrow on it to say how fast or how far it has moved.</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25 eV = 4.0 × 10⁻¹⁸ J; v ≈ 3.0 × 10⁶ m/s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https://giophysics.com/chapter-39/presentation/?lesson=fields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Electric current is the rate at which charge passes a point; it flows because a potential difference maintains an electric field inside the conductor that pushes the free charges along.</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20 A household supply moves 20 coulombs past the meter every second — about 1.3 × 10²⁰ electrons.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 cell maintains a potential difference, and that p.d. keeps an electric field alive inside the wire. The field pushes on every free electron at once, so the whole circuit responds together even though each electron only drifts. The current is I = nAvq: carrier density, times cross-sectional area, times drift speed, times the charge on each carrier.</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An isolated conductor has no internal field. Connect a cell and the p.d. across the wire maintains one — every free electron feels the push almost simultaneously, which is why the lamp lights the instant you close the switch.</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Free electrons already fly about at enormous random speeds, colliding constantly with the lattice. The field adds only a tiny net crawl toward the positive terminal — the drift velocity, typically well under a millimetre per second.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Franklin guessed the moving charge was positive, so circuit diagrams show conventional current from + to −. The electrons actually drift the other way. Both descriptions give identical physics — only the arrow labels differ.</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hyperlink" Target="https://giophysics.com/chapter-39/presentation/?lesson=fields"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2/electric-current-charge/" TargetMode="External"/><Relationship Id="rId4" Type="http://schemas.openxmlformats.org/officeDocument/2006/relationships/hyperlink" Target="https://giophysics.com/chapter-20/electric-field-lines-direc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hyperlink" Target="https://giophysics.com/chapter-39/presentation/?lesson=field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png"/><Relationship Id="rId4" Type="http://schemas.openxmlformats.org/officeDocument/2006/relationships/hyperlink" Target="https://giophysics.com/chapter-39/presentation/?lesson=field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39/presentation/?lesson=field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39/heating-effect/" TargetMode="External"/><Relationship Id="rId4" Type="http://schemas.openxmlformats.org/officeDocument/2006/relationships/hyperlink" Target="https://giophysics.com/chapter-39/fields-driving-current/" TargetMode="External"/><Relationship Id="rId5" Type="http://schemas.openxmlformats.org/officeDocument/2006/relationships/hyperlink" Target="https://giophysics.com/chapter-39/presentation/?lesson=fields" TargetMode="External"/><Relationship Id="rId6" Type="http://schemas.openxmlformats.org/officeDocument/2006/relationships/hyperlink" Target="https://giophysics.com/chapter-39/" TargetMode="External"/><Relationship Id="rId7" Type="http://schemas.openxmlformats.org/officeDocument/2006/relationships/hyperlink" Target="https://giophysics.com/downloads/39-1-fields-driving-current.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20 · Electricity &amp; Magnetism</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What pushes the charge along</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Fields Driving Current</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Flip a switch and the lamp lights at once — yet each electron crawls along at a fraction of a millimetre per second. An electric field inside the wire pushes every charge at the same moment, and I = nAvq counts the result.</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 of 7 in Electricity &amp; Magnetism</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https://giophysics.com/chapter-39/fields-driving-current/</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FIELDS DRIVING CURRENT</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Fields Driving Current.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Current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I = Δq/Δt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One ampere is one coulomb per second</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Stand at one point of the circuit and count the charge crossing each second — that count is the current.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FIELDS DRIVING CURRENT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Fields Driving Current.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driving p.d.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53848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V = W/q</a:t>
            </a:r>
          </a:p>
        </p:txBody>
      </p:sp>
      <p:sp>
        <p:nvSpPr>
          <p:cNvPr id="7" name="text"/>
          <p:cNvSpPr txBox="1"/>
          <p:nvPr/>
        </p:nvSpPr>
        <p:spPr>
          <a:xfrm>
            <a:off x="558800" y="2626360"/>
            <a:ext cx="53848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Volts are joules per coulomb</a:t>
            </a:r>
          </a:p>
        </p:txBody>
      </p:sp>
      <p:sp>
        <p:nvSpPr>
          <p:cNvPr id="8" name="text"/>
          <p:cNvSpPr txBox="1"/>
          <p:nvPr/>
        </p:nvSpPr>
        <p:spPr>
          <a:xfrm>
            <a:off x="558800" y="2985135"/>
            <a:ext cx="5384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53848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potential difference is the energy handed to each coulomb — it is what keeps the field, and the push, alive.</a:t>
            </a:r>
          </a:p>
        </p:txBody>
      </p:sp>
      <p:sp>
        <p:nvSpPr>
          <p:cNvPr id="10" name="panel"/>
          <p:cNvSpPr/>
          <p:nvPr/>
        </p:nvSpPr>
        <p:spPr>
          <a:xfrm>
            <a:off x="6248400" y="1854200"/>
            <a:ext cx="5384800" cy="3359150"/>
          </a:xfrm>
          <a:prstGeom prst="rect">
            <a:avLst/>
          </a:prstGeom>
          <a:solidFill>
            <a:srgbClr val="FFFFFF"/>
          </a:solidFill>
          <a:ln w="9525">
            <a:solidFill>
              <a:srgbClr val="C6C8BB"/>
            </a:solidFill>
          </a:ln>
        </p:spPr>
      </p:sp>
      <p:pic>
        <p:nvPicPr>
          <p:cNvPr id="11" name="Energy-per-charge explorer: For a fixed charge, potential difference is directly proportional to transferred energy." descr="Energy-per-charge explorer: For a fixed charge, potential difference is directly proportional to transferred energy."/>
          <p:cNvPicPr>
            <a:picLocks noChangeAspect="1"/>
          </p:cNvPicPr>
          <p:nvPr/>
        </p:nvPicPr>
        <p:blipFill>
          <a:blip r:embed="rId3"/>
          <a:stretch>
            <a:fillRect/>
          </a:stretch>
        </p:blipFill>
        <p:spPr>
          <a:xfrm>
            <a:off x="6362700" y="1968500"/>
            <a:ext cx="5156200" cy="3130550"/>
          </a:xfrm>
          <a:prstGeom prst="rect">
            <a:avLst/>
          </a:prstGeom>
        </p:spPr>
      </p:pic>
      <p:sp>
        <p:nvSpPr>
          <p:cNvPr id="12" name="text"/>
          <p:cNvSpPr txBox="1"/>
          <p:nvPr/>
        </p:nvSpPr>
        <p:spPr>
          <a:xfrm>
            <a:off x="6248400" y="5276850"/>
            <a:ext cx="53848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Energy-per-charge explorer</a:t>
            </a:r>
          </a:p>
        </p:txBody>
      </p:sp>
      <p:sp>
        <p:nvSpPr>
          <p:cNvPr id="13" name="text"/>
          <p:cNvSpPr txBox="1"/>
          <p:nvPr/>
        </p:nvSpPr>
        <p:spPr>
          <a:xfrm>
            <a:off x="6248400" y="5525770"/>
            <a:ext cx="5384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Move this graph on the live version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FIELDS DRIVING CURRENT</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Fields Driving Current.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Drift speed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I = nAvq</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 = carriers per m³, A = cross-section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Current is how many carriers there are, times how much room they have, times how fast they drift, times the charge each one carries.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FIELDS DRIVING CURRENT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Fields Driving Current.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Electrons do not race round the circuit at the speed of light. The electric field is established through the circuit almost instantly, but each electron drifts at fractions of a millimetre per second — closing the switch starts every charge moving at once; it does not send one fast messenger.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FIELDS DRIVING CURRENT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Fields Driving Current.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phone charger delivers 0.50 A for 120 s. How much charge flows, and how many electrons is that?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FIELDS DRIVING CURRENT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Fields Driving Current.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phone charger delivers 0.50 A for 120 s. How much charge flows, and how many electrons is that?</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q = It = 0.50 × 120 = 60 C.</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Number of electrons = 60 ÷ 1.60 × 10⁻¹⁹ ≈ 3.8 × 10²⁰.</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FIELDS DRIVING CURRENT</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Fields Driving Current.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60 C ≈ 3.8 × 10²⁰ electrons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FIELDS DRIVING CURRENT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Fields Driving Current.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2.5 mm diameter wire carries 1.5 A. The free-electron density is 5.0 × 10²⁶ m⁻³. Find the drift velocity.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FIELDS DRIVING CURRENT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Fields Driving Current.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2.5 mm diameter wire carries 1.5 A. The free-electron density is 5.0 × 10²⁶ m⁻³. Find the drift velocity.</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 πd²/4 = π(2.5 × 10⁻³)²/4 = 4.9 × 10⁻⁶ m².</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I/(nAq) = 1.5 ÷ (5.0 × 10²⁶ × 4.9 × 10⁻⁶ × 1.6 × 10⁻¹⁹).</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3.8 × 10⁻³ m/s — about 4 mm every second.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FIELDS DRIVING CURRENT</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Fields Driving Current.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3.8 mm/s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FIELDS DRIVING CURRENT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Fields Driving Current.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Current &amp; charge</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https://giophysics.com/chapter-22/electric-current-charge/</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Electric fields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https://giophysics.com/chapter-20/electric-field-lines-direction/</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FIELDS DRIVING CURRENT</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Fields Driving Current.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wire of diameter 2.5 mm carries 1.5 A. With n = 5.0 × 10²⁶ m⁻³, find the drift velocity.</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Cross-sectional area: A = πr² with r = 2.5 × 10⁻³ m</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 π × (2.5 × 10⁻³)² = 2.0 × 10⁻⁵ m²</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I/(nAq) = 1.5 ÷ (5.0 × 10²⁶ × 2.0 × 10⁻⁵ × 1.6 × 10⁻¹⁹)</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9.4 × 10⁻⁴ m/s</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2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2.5 mm is the diameter, and it has been used as the radius. Wire is always specified by diameter, formulae are always written with radius, and the substitution passes unnoticed because both are lengths in the right units. The area comes out four times too big, so the drift velocity comes out four times too small — and nothing about 0.94 mm/s looks wrong on the page.</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Cross-sectional area: A = πd²/4 = π × (2.5 × 10⁻³)² ÷ 4 = 4.9 × 10⁻⁶ m², giving v ≈ 3.8 mm/s</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FIELDS DRIVING CURRENT</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Fields Driving Current.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hundredth of a second after the switch closes, where is the marked electron?</a:t>
            </a:r>
          </a:p>
        </p:txBody>
      </p:sp>
      <p:sp>
        <p:nvSpPr>
          <p:cNvPr id="7" name="text"/>
          <p:cNvSpPr txBox="1"/>
          <p:nvPr/>
        </p:nvSpPr>
        <p:spPr>
          <a:xfrm>
            <a:off x="558800" y="26339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At the lamp — it crossed the 3.4 m almost instantly, which is why the light is instant</a:t>
            </a:r>
          </a:p>
        </p:txBody>
      </p:sp>
      <p:sp>
        <p:nvSpPr>
          <p:cNvPr id="8" name="text"/>
          <p:cNvSpPr txBox="1"/>
          <p:nvPr/>
        </p:nvSpPr>
        <p:spPr>
          <a:xfrm>
            <a:off x="558800" y="31800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About a thousandth of a millimetre further along, like every other electron in the cord</a:t>
            </a:r>
          </a:p>
        </p:txBody>
      </p:sp>
      <p:sp>
        <p:nvSpPr>
          <p:cNvPr id="9" name="text"/>
          <p:cNvSpPr txBox="1"/>
          <p:nvPr/>
        </p:nvSpPr>
        <p:spPr>
          <a:xfrm>
            <a:off x="558800" y="37261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Exactly where it was; electrons only start once the field has finished crossing the wire</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A single loop: cell, closed switch, then 3.4 m of copper cord dimensioned along the top of the circuit, and a filament lamp on the far side. One free electron is picked out as a solid dot partway along the cord, with no arrow on it to say how fast or how far it has moved." descr="A single loop: cell, closed switch, then 3.4 m of copper cord dimensioned along the top of the circuit, and a filament lamp on the far side. One free electron is picked out as a solid dot partway along the cord, with no arrow on it to say how fast or how far it has moved."/>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single loop: cell, closed switch, then 3.4 m of copper cord dimensioned along the top of the circuit, and a filament lamp on the far side. One free electron is picked out as a solid dot partway along the cord, with no arrow on it to say how fast or how far it has moved.</a:t>
            </a:r>
          </a:p>
        </p:txBody>
      </p:sp>
      <p:sp>
        <p:nvSpPr>
          <p:cNvPr id="13"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FIELDS DRIVING CURRENT</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Fields Driving Current.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2879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About a thousandth of a millimetre further along, like every other electron in the cord</a:t>
            </a:r>
          </a:p>
        </p:txBody>
      </p:sp>
      <p:sp>
        <p:nvSpPr>
          <p:cNvPr id="7" name="text"/>
          <p:cNvSpPr txBox="1"/>
          <p:nvPr/>
        </p:nvSpPr>
        <p:spPr>
          <a:xfrm>
            <a:off x="558800" y="342221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62985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Two different things travel here at wildly different speeds, and the lesson is to keep them apart. The field is established through the whole cord in nanoseconds; the electrons respond to it by crawling. At a drift speed of 0.15 mm/s, a hundredth of a second moves the marked electron about 1.5 μm — far less than the width of a hair, and it is the same for every electron in the circuit at the same instant.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FIELDS DRIVING CURRENT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Fields Driving Current.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wire is swapped for one of twice the cross-sectional area, carrying the same current with the same carrier density. What happens to the drift velocity?</a:t>
            </a:r>
          </a:p>
        </p:txBody>
      </p:sp>
      <p:sp>
        <p:nvSpPr>
          <p:cNvPr id="7" name="option-letter"/>
          <p:cNvSpPr txBox="1"/>
          <p:nvPr/>
        </p:nvSpPr>
        <p:spPr>
          <a:xfrm>
            <a:off x="558800" y="289941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89941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doubles</a:t>
            </a:r>
          </a:p>
        </p:txBody>
      </p:sp>
      <p:sp>
        <p:nvSpPr>
          <p:cNvPr id="9" name="option-letter"/>
          <p:cNvSpPr txBox="1"/>
          <p:nvPr/>
        </p:nvSpPr>
        <p:spPr>
          <a:xfrm>
            <a:off x="558800" y="328041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28041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halves</a:t>
            </a:r>
          </a:p>
        </p:txBody>
      </p:sp>
      <p:sp>
        <p:nvSpPr>
          <p:cNvPr id="11" name="option-letter"/>
          <p:cNvSpPr txBox="1"/>
          <p:nvPr/>
        </p:nvSpPr>
        <p:spPr>
          <a:xfrm>
            <a:off x="558800" y="366141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66141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stays the same</a:t>
            </a:r>
          </a:p>
        </p:txBody>
      </p:sp>
      <p:sp>
        <p:nvSpPr>
          <p:cNvPr id="13" name="panel"/>
          <p:cNvSpPr/>
          <p:nvPr/>
        </p:nvSpPr>
        <p:spPr>
          <a:xfrm>
            <a:off x="7010400" y="1854200"/>
            <a:ext cx="4622800" cy="2701907"/>
          </a:xfrm>
          <a:prstGeom prst="rect">
            <a:avLst/>
          </a:prstGeom>
          <a:solidFill>
            <a:srgbClr val="FFFFFF"/>
          </a:solidFill>
          <a:ln w="9525">
            <a:solidFill>
              <a:srgbClr val="C6C8BB"/>
            </a:solidFill>
          </a:ln>
        </p:spPr>
      </p:sp>
      <p:pic>
        <p:nvPicPr>
          <p:cNvPr id="14" name="Two wires of the same metal drawn in section, one above the other: the upper is one unit deep with eight carriers spaced along it, the lower is twice as deep with sixteen carriers at the same spacing. An identical current arrow labelled 1.5 A enters each from the left, and neither carries a drift arrow." descr="Two wires of the same metal drawn in section, one above the other: the upper is one unit deep with eight carriers spaced along it, the lower is twice as deep with sixteen carriers at the same spacing. An identical current arrow labelled 1.5 A enters each from the left, and neither carries a drift arrow."/>
          <p:cNvPicPr>
            <a:picLocks noChangeAspect="1"/>
          </p:cNvPicPr>
          <p:nvPr/>
        </p:nvPicPr>
        <p:blipFill>
          <a:blip r:embed="rId3"/>
          <a:stretch>
            <a:fillRect/>
          </a:stretch>
        </p:blipFill>
        <p:spPr>
          <a:xfrm>
            <a:off x="7124700" y="1968500"/>
            <a:ext cx="4394200" cy="2473307"/>
          </a:xfrm>
          <a:prstGeom prst="rect">
            <a:avLst/>
          </a:prstGeom>
        </p:spPr>
      </p:pic>
      <p:sp>
        <p:nvSpPr>
          <p:cNvPr id="15" name="text"/>
          <p:cNvSpPr txBox="1"/>
          <p:nvPr/>
        </p:nvSpPr>
        <p:spPr>
          <a:xfrm>
            <a:off x="7010400" y="4619607"/>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wires of the same metal drawn in section, one above the other: the upper is one unit deep with eight carriers spaced along it, the lower is twice as deep with sixteen carriers at the same spacing. An identical current arrow labelled 1.5 A enters each from the left, and neither carries a drift arrow.</a:t>
            </a:r>
          </a:p>
        </p:txBody>
      </p:sp>
      <p:sp>
        <p:nvSpPr>
          <p:cNvPr id="16" name="text"/>
          <p:cNvSpPr txBox="1"/>
          <p:nvPr/>
        </p:nvSpPr>
        <p:spPr>
          <a:xfrm>
            <a:off x="7010400" y="585912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FIELDS DRIVING CURRENT</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Fields Driving Current.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It halves</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I = nAvq with I, n and q fixed: doubling A means v must halve to carry the same current.</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This reads I = nAvq as though v followed A upward. Widen a pipe and the same flow needs less speed, not more — if A and v both doubled the wire would be carrying twice the current, and the question fixed the current.</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With I, n and q all fixed, I = nAvq makes v inversely proportional to A: twice the room, half the crawl.</a:t>
            </a:r>
          </a:p>
        </p:txBody>
      </p:sp>
      <p:sp>
        <p:nvSpPr>
          <p:cNvPr id="12" name="text"/>
          <p:cNvSpPr txBox="1"/>
          <p:nvPr/>
        </p:nvSpPr>
        <p:spPr>
          <a:xfrm>
            <a:off x="558800" y="415544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This is what would happen to the current if the drift speed were held fixed and the area doubled — twice as many carriers crossing each second, so twice the current. But the current is what was held fixed here, so something else has to give, and the only thing left is v.</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FIELDS DRIVING CURRENT</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Fields Driving Current.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Copper has n = 8.5 × 10²⁸ m⁻³. A 1.0 mm² lamp cord carries 2.0 A. Find the drift velocity, and how long one electron takes to travel the 3.4 m to the lamp.</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FIELDS DRIVING CURRENT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Fields Driving Current.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Copper has n = 8.5 × 10²⁸ m⁻³. A 1.0 mm² lamp cord carries 2.0 A. Find the drift velocity, and how long one electron takes to travel the 3.4 m to the lamp.</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I/(nAq) = 2.0 ÷ (8.5 × 10²⁸ × 1.0 × 10⁻⁶ × 1.6 × 10⁻¹⁹) ≈ 1.5 × 10⁻⁴ m/s.</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d/v = 3.4 ÷ 1.5 × 10⁻⁴ ≈ 2.3 × 10⁴ s ≈ 6.4 hours.</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Yet the lamp lights instantly — the field starts every electron in the cord moving at once.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FIELDS DRIVING CURRENT</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Fields Driving Current.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0.15 mm/s; ≈ 6.4 h — but the lamp is instant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FIELDS DRIVING CURRENT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Fields Driving Current.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electron is accelerated from rest through a p.d. of 25.0 V. Find the work done in electronvolts and joules, and the electron’s final speed.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FIELDS DRIVING CURRENT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Fields Driving Current.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electron is accelerated from rest through a p.d. of 25.0 V. Find the work done in electronvolts and joules, and the electron’s final speed.</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By definition W = qV = 25.0 eV — the electronvolt makes this step trivial.</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 joules: W = 25.0 × 1.60 × 10⁻¹⁹ = 4.0 × 10⁻¹⁸ J.</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½mv² = W → v = √(2 × 4.0 × 10⁻¹⁸ ÷ 9.11 × 10⁻³¹) ≈ 3.0 × 10⁶ m/s — about 1% of the speed of light.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FIELDS DRIVING CURRENT</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Fields Driving Current.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You close the switch and the lamp lights at once. How long does one electron take to get from the switch to the lamp?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cord is 3.4 m of ordinary copper lamp flex carrying 2.0 A. The light appears the instant your finger moves — no perceptible delay at all.</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68402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About six and a half hours. The electron drifts at roughly 0.15 mm/s. What crosses the circuit instantly is the electric field, at close to the speed of light, and it starts every electron moving at once — including the ones already sitting in the filament. Nothing has to arrive from the switch for the lamp to light.</a:t>
            </a:r>
          </a:p>
        </p:txBody>
      </p:sp>
      <p:sp>
        <p:nvSpPr>
          <p:cNvPr id="9" name="panel"/>
          <p:cNvSpPr/>
          <p:nvPr/>
        </p:nvSpPr>
        <p:spPr>
          <a:xfrm>
            <a:off x="7010400" y="1854200"/>
            <a:ext cx="4622800" cy="2701907"/>
          </a:xfrm>
          <a:prstGeom prst="rect">
            <a:avLst/>
          </a:prstGeom>
          <a:solidFill>
            <a:srgbClr val="FFFFFF"/>
          </a:solidFill>
          <a:ln w="9525">
            <a:solidFill>
              <a:srgbClr val="C6C8BB"/>
            </a:solidFill>
          </a:ln>
        </p:spPr>
      </p:sp>
      <p:pic>
        <p:nvPicPr>
          <p:cNvPr id="10" name="A single loop: cell, closed switch, then 3.4 m of copper cord dimensioned along the top of the circuit, and a filament lamp on the far side. One free electron is picked out as a solid dot partway along the cord, with no arrow on it to say how fast or how far it has moved." descr="A single loop: cell, closed switch, then 3.4 m of copper cord dimensioned along the top of the circuit, and a filament lamp on the far side. One free electron is picked out as a solid dot partway along the cord, with no arrow on it to say how fast or how far it has moved."/>
          <p:cNvPicPr>
            <a:picLocks noChangeAspect="1"/>
          </p:cNvPicPr>
          <p:nvPr/>
        </p:nvPicPr>
        <p:blipFill>
          <a:blip r:embed="rId3"/>
          <a:stretch>
            <a:fillRect/>
          </a:stretch>
        </p:blipFill>
        <p:spPr>
          <a:xfrm>
            <a:off x="7124700" y="1968500"/>
            <a:ext cx="4394200" cy="2473307"/>
          </a:xfrm>
          <a:prstGeom prst="rect">
            <a:avLst/>
          </a:prstGeom>
        </p:spPr>
      </p:pic>
      <p:sp>
        <p:nvSpPr>
          <p:cNvPr id="11"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single loop: cell, closed switch, then 3.4 m of copper cord dimensioned along the top of the circuit, and a filament lamp on the far side. One free electron is picked out as a solid dot partway along the cord, with no arrow on it to say how fast or how far it has moved.</a:t>
            </a:r>
          </a:p>
        </p:txBody>
      </p:sp>
      <p:sp>
        <p:nvSpPr>
          <p:cNvPr id="12"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FIELDS DRIVING CURRENT</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Fields Driving Current.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25 eV = 4.0 × 10⁻¹⁸ J; v ≈ 3.0 × 10⁶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FIELDS DRIVING CURRENT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Fields Driving Current.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ELECTRICITY &amp; MAGNETISM</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20.2 The Heating Effect</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https://giophysics.com/chapter-39/heating-effect/</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https://giophysics.com/chapter-39/fields-driving-current/</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https://giophysics.com/chapter-39/presentation/?lesson=fields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Electricity &amp; Magnetism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https://giophysics.com/chapter-39/</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https://giophysics.com/downloads/39-1-fields-driving-current.pdf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FIELDS DRIVING CURRENT</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Fields Driving Current.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Electric current is the rate at which charge passes a point; it flows because a potential difference maintains an electric field inside the conductor that pushes the free charges along.</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FIELDS DRIVING CURRENT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Fields Driving Current.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20 A household supply moves 20 coulombs past the meter every second — about 1.3 × 10²⁰ electrons.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FIELDS DRIVING CURRENT</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Fields Driving Current.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pushes the charge along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cell maintains a potential difference, and that p.d. keeps an electric field alive inside the wire. The field pushes on every free electron at once, so the whole circuit responds together even though each electron only drifts. The current is I = nAvq: carrier density, times cross-sectional area, times drift speed, times the charge on each carrier.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FIELDS DRIVING CURRENT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Fields Driving Current.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field inside a conductor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An isolated conductor has no internal field. Connect a cell and the p.d. across the wire maintains one — every free electron feels the push almost simultaneously, which is why the lamp lights the instant you close the switch.</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FIELDS DRIVING CURRENT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Fields Driving Current.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Drift, not sprint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Free electrons already fly about at enormous random speeds, colliding constantly with the lattice. The field adds only a tiny net crawl toward the positive terminal — the drift velocity, typically well under a millimetre per second.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FIELDS DRIVING CURRENT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Fields Driving Current.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Conventional current vs electron flow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Franklin guessed the moving charge was positive, so circuit diagrams show conventional current from + to −. The electrons actually drift the other way. Both descriptions give identical physics — only the arrow labels differ.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FIELDS DRIVING CURRENT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Fields Driving Current.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Electricity &amp; Magnetism — Fields Driving Current</dc:title>
  <dc:subject>Electricity &amp; Magnetism</dc:subject>
  <dc:creator>GioPhysics</dc:creator>
  <cp:keywords>lesson, Electricity &amp; Magnetism, chapter-39,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