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Electricity &amp; Magnetism — The Heating Effect. Lesson 2 of 7.</a:t>
            </a:r>
          </a:p>
          <a:p>
            <a:pPr marL="0" indent="0">
              <a:buNone/>
            </a:pPr>
            <a:r>
              <a:rPr lang="en-GB" sz="1200" dirty="0"/>
              <a:t>[Intro] Push current through a resistance and electrical energy becomes heat — the working principle of kettles, toasters, filament lamps, and the fuse that saves the wiring when something goes wrong.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https://giophysics.com/chapter-39/heating-effect/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Power: P = IV = I²R = V²/R</a:t>
            </a:r>
          </a:p>
          <a:p>
            <a:pPr marL="0" indent="0">
              <a:buNone/>
            </a:pPr>
            <a:r>
              <a:rPr lang="en-GB" sz="1200" dirty="0"/>
              <a:t>[In plain English] Pick the form that matches what you know: current and voltage, current and resistance, or voltage and resistance.</a:t>
            </a:r>
          </a:p>
          <a:p>
            <a:pPr marL="0" indent="0">
              <a:buNone/>
            </a:pPr>
            <a:r>
              <a:rPr lang="en-GB" sz="1200" dirty="0"/>
              <a:t>[Note] Three forms of the same statement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Energy: E = Pt</a:t>
            </a:r>
          </a:p>
          <a:p>
            <a:pPr marL="0" indent="0">
              <a:buNone/>
            </a:pPr>
            <a:r>
              <a:rPr lang="en-GB" sz="1200" dirty="0"/>
              <a:t>[In plain English] Meters count kilowatt-hours because joules are inconveniently small — one kWh is a 1 kW appliance running for an hour.</a:t>
            </a:r>
          </a:p>
          <a:p>
            <a:pPr marL="0" indent="0">
              <a:buNone/>
            </a:pPr>
            <a:r>
              <a:rPr lang="en-GB" sz="1200" dirty="0"/>
              <a:t>[Note] 1 kWh = 3.6 × 10⁶ J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Working current: I = P/V</a:t>
            </a:r>
          </a:p>
          <a:p>
            <a:pPr marL="0" indent="0">
              <a:buNone/>
            </a:pPr>
            <a:r>
              <a:rPr lang="en-GB" sz="1200" dirty="0"/>
              <a:t>[In plain English] A fuse is a thin wire that melts if the current climbs too high — pick the rating just above the appliance’s normal draw.</a:t>
            </a:r>
          </a:p>
          <a:p>
            <a:pPr marL="0" indent="0">
              <a:buNone/>
            </a:pPr>
            <a:r>
              <a:rPr lang="en-GB" sz="1200" dirty="0"/>
              <a:t>[Note] Choose the fuse just above this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fuse does not protect you from electric shock — it melts to protect the wiring from overheating. It blows only when the current is well above its rating, and even a small fuse passes far more than the few tens of milliamps that can injure a person.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kettle is rated 2300 W at 230 V. Find the current it draws and the resistance of its element.</a:t>
            </a:r>
          </a:p>
          <a:p>
            <a:pPr marL="0" indent="0">
              <a:buNone/>
            </a:pPr>
            <a:r>
              <a:rPr lang="en-GB" sz="1200" dirty="0"/>
              <a:t>[Answer] I = 10 A, R = 23 Ω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I = P/V = 2300 ÷ 230 = 10 A.</a:t>
            </a:r>
          </a:p>
          <a:p>
            <a:pPr marL="0" indent="0">
              <a:buNone/>
            </a:pPr>
            <a:r>
              <a:rPr lang="en-GB" sz="1200" dirty="0"/>
              <a:t>[Step 2] R = V/I = 230 ÷ 10 = 23 Ω.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I = 10 A, R = 23 Ω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2.0 kW heater runs 3.0 hours a day. Electricity costs $0.15 per kWh. Find the daily energy use and the cost for a 30-day month.</a:t>
            </a:r>
          </a:p>
          <a:p>
            <a:pPr marL="0" indent="0">
              <a:buNone/>
            </a:pPr>
            <a:r>
              <a:rPr lang="en-GB" sz="1200" dirty="0"/>
              <a:t>[Answer] 6.0 kWh/day; $27 per month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 = Pt = 2.0 × 3.0 = 6.0 kWh per day.</a:t>
            </a:r>
          </a:p>
          <a:p>
            <a:pPr marL="0" indent="0">
              <a:buNone/>
            </a:pPr>
            <a:r>
              <a:rPr lang="en-GB" sz="1200" dirty="0"/>
              <a:t>[Step 2] Daily cost = 6.0 × 0.15 = $0.90.</a:t>
            </a:r>
          </a:p>
          <a:p>
            <a:pPr marL="0" indent="0">
              <a:buNone/>
            </a:pPr>
            <a:r>
              <a:rPr lang="en-GB" sz="1200" dirty="0"/>
              <a:t>[Step 3] Monthly cost = 0.90 × 30 = $27.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Electric power; Ohm’s law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6.0 kWh/day; $27 per month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Someone touches a live part with wet hands and 230 mA passes through them to earth. What does the 3 A fuse do?</a:t>
            </a:r>
          </a:p>
          <a:p>
            <a:pPr marL="0" indent="0">
              <a:buNone/>
            </a:pPr>
            <a:r>
              <a:rPr lang="en-GB" sz="1200" dirty="0"/>
              <a:t>[Options] A Melts at once — protecting people is what a fuse is for   B Nothing at all: 0.23 A is nowhere near its 3 A rating   C Melts, but a few seconds too late to help</a:t>
            </a:r>
          </a:p>
          <a:p>
            <a:pPr marL="0" indent="0">
              <a:buNone/>
            </a:pPr>
            <a:r>
              <a:rPr lang="en-GB" sz="1200" dirty="0"/>
              <a:t>[Figure] 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Nothing at all: 0.23 A is nowhere near its 3 A rating. A fuse is a piece of wire chosen to melt at a stated number of amperes, and it cannot tell what the amperes are doing. 230 mA is about a thirteenth of what this fuse needs, so it sees a perfectly ordinary load and stays intact all day — while several times the fatal current runs through a person. A fuse is there to stop the cable overheating. What guards a person is the earth wire, which turns a fault into hundreds of amperes the fuse cannot ignore, and the RCD, which trips on a 30 mA imbalance in about 30 ms.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current through a fixed resistor is doubled. What happens to the heating power?</a:t>
            </a:r>
          </a:p>
          <a:p>
            <a:pPr marL="0" indent="0">
              <a:buNone/>
            </a:pPr>
            <a:r>
              <a:rPr lang="en-GB" sz="1200" dirty="0"/>
              <a:t>[Options] A It doubles   B It quadruples   C It halves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current through a fixed resistor is doubled. What happens to the heating power?</a:t>
            </a:r>
          </a:p>
          <a:p>
            <a:pPr marL="0" indent="0">
              <a:buNone/>
            </a:pPr>
            <a:r>
              <a:rPr lang="en-GB" sz="1200" dirty="0"/>
              <a:t>[Option by option] A: This is P = IV with V held still while I doubles. But the resistor is fixed, so V is not free: doubling the current through it also doubles the voltage across it, and the two doublings multiply into a factor of four.  B: Correct. P = I²R with R fixed, so 2² = 4 — twice the current is four times the heat.  C: Nothing goes down here. This looks like reading V²/R with the resistance doubled instead of the current — but R is exactly what was held fixed, and more current through a resistance always means more heating, never less.</a:t>
            </a:r>
          </a:p>
          <a:p>
            <a:pPr marL="0" indent="0">
              <a:buNone/>
            </a:pPr>
            <a:r>
              <a:rPr lang="en-GB" sz="1200" dirty="0"/>
              <a:t>[Answer] B — It quadruples</a:t>
            </a:r>
          </a:p>
          <a:p>
            <a:pPr marL="0" indent="0">
              <a:buNone/>
            </a:pPr>
            <a:r>
              <a:rPr lang="en-GB" sz="1200" dirty="0"/>
              <a:t>[Why] P = I²R — with R fixed, doubling the current multiplies the power by four.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filament lamp passes 0.5 mA at 0.08 V, and 1.5 mA at 0.60 V. Find its resistance at each current, and explain the change.</a:t>
            </a:r>
          </a:p>
          <a:p>
            <a:pPr marL="0" indent="0">
              <a:buNone/>
            </a:pPr>
            <a:r>
              <a:rPr lang="en-GB" sz="1200" dirty="0"/>
              <a:t>[Answer] 160 Ω, then 400 Ω — resistance climbs with temperature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0.5 mA: R = V/I = 0.08 ÷ 0.5 × 10⁻³ = 160 Ω.</a:t>
            </a:r>
          </a:p>
          <a:p>
            <a:pPr marL="0" indent="0">
              <a:buNone/>
            </a:pPr>
            <a:r>
              <a:rPr lang="en-GB" sz="1200" dirty="0"/>
              <a:t>[Step 2] At 1.5 mA: R = 0.60 ÷ 1.5 × 10⁻³ = 400 Ω.</a:t>
            </a:r>
          </a:p>
          <a:p>
            <a:pPr marL="0" indent="0">
              <a:buNone/>
            </a:pPr>
            <a:r>
              <a:rPr lang="en-GB" sz="1200" dirty="0"/>
              <a:t>[Step 3] More current heats the filament, and a hotter metal has higher resistance — the lamp is non-ohmic.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160 Ω, then 400 Ω — resistance climbs with temperature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1.8 kW washing machine runs on 230 V. Choose the right fuse (3 A, 5 A or 13 A), then find the heat wasted in its 0.10 Ω supply cable.</a:t>
            </a:r>
          </a:p>
          <a:p>
            <a:pPr marL="0" indent="0">
              <a:buNone/>
            </a:pPr>
            <a:r>
              <a:rPr lang="en-GB" sz="1200" dirty="0"/>
              <a:t>[Answer] 13 A fuse; ≈ 6.1 W lost in the cable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I = P/V = 1800 ÷ 230 ≈ 7.8 A — above 5 A, so fit the 13 A fuse.</a:t>
            </a:r>
          </a:p>
          <a:p>
            <a:pPr marL="0" indent="0">
              <a:buNone/>
            </a:pPr>
            <a:r>
              <a:rPr lang="en-GB" sz="1200" dirty="0"/>
              <a:t>[Step 2] Cable heating: P = I²R = 7.8² × 0.10 ≈ 6.1 W.</a:t>
            </a:r>
          </a:p>
          <a:p>
            <a:pPr marL="0" indent="0">
              <a:buNone/>
            </a:pPr>
            <a:r>
              <a:rPr lang="en-GB" sz="1200" dirty="0"/>
              <a:t>[Step 3] That 6 W warms the cable, not the wash — thick cables keep R, and this waste, small.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The kettle element glows and the flex feeding it stays cool. They carry exactly the same current — so why? Element and flex are in series, which means the same 10 A passes through both of them, second by second, all the way to the boil.</a:t>
            </a:r>
          </a:p>
          <a:p>
            <a:pPr marL="0" indent="0">
              <a:buNone/>
            </a:pPr>
            <a:r>
              <a:rPr lang="en-GB" sz="1200" dirty="0"/>
              <a:t>[Answer] Because P = I²R sends the power wherever the resistance is. The same 10 A meets 23 Ω in the element and about 0.10 Ω in the flex, so the element takes 2300 W and the flex takes 10 W. Current is shared in a series circuit; heating is not.</a:t>
            </a:r>
          </a:p>
          <a:p>
            <a:pPr marL="0" indent="0">
              <a:buNone/>
            </a:pPr>
            <a:r>
              <a:rPr lang="en-GB" sz="1200" dirty="0"/>
              <a:t>[Figure] A single series loop from a 230 V supply: the flex drawn as a resistor marked 0.10 Ω in the top wire, and the kettle element drawn as a resistor marked 23 Ω down the right-hand side, with the same 10 A current arrow on the wire before and after them. Nothing on the figure says which one gets hot.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13 A fuse; ≈ 6.1 W lost in the cable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https://giophysics.com/chapter-39/presentation/?lesson=heating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The heating effect is the conversion of electrical energy into thermal energy, at rate P = IV, wherever current flows through resistance.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2300 W kettle on a 230 V supply draws 10 A — every second it turns 2300 J of electrical energy into heat in the element.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Drifting electrons collide with the lattice and hand over energy, so the conductor warms. The rate is P = IV — rewritten as I²R or V²/R using Ohm’s law. Over time the energy is E = Pt, counted by the electricity meter in kilowatt-hours, and every cable and fuse is rated by the current it can carry before it overheats.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Every collision between a drifting electron and a lattice ion turns a little electrical energy into vibration. Billions of collisions per second raise the temperature — useful in an element, wasteful in a cable.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metal wire at constant temperature obeys Ohm’s law. A filament does not: more current makes it hotter, and a hotter metal resists more, so its V–I graph curves upward as R climbs.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Cables have a maximum safe current — beyond it the insulation overheats. The fuse is the deliberate weak point: it melts first, breaking the circuit before the wiring does.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39/presentation/?lesson=heating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2/electric-power/" TargetMode="External"/><Relationship Id="rId4" Type="http://schemas.openxmlformats.org/officeDocument/2006/relationships/hyperlink" Target="https://giophysics.com/chapter-22/resistance-ohms-law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39/presentation/?lesson=heating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39/presentation/?lesson=heating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39/electric-cells/" TargetMode="External"/><Relationship Id="rId4" Type="http://schemas.openxmlformats.org/officeDocument/2006/relationships/hyperlink" Target="https://giophysics.com/chapter-39/heating-effect/" TargetMode="External"/><Relationship Id="rId5" Type="http://schemas.openxmlformats.org/officeDocument/2006/relationships/hyperlink" Target="https://giophysics.com/chapter-39/presentation/?lesson=heating" TargetMode="External"/><Relationship Id="rId6" Type="http://schemas.openxmlformats.org/officeDocument/2006/relationships/hyperlink" Target="https://giophysics.com/chapter-39/" TargetMode="External"/><Relationship Id="rId7" Type="http://schemas.openxmlformats.org/officeDocument/2006/relationships/hyperlink" Target="https://giophysics.com/downloads/39-2-heating-effect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20 · Electricity &amp; Magnetism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Where the energy goes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The Heating Effect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Push current through a resistance and electrical energy becomes heat — the working principle of kettles, toasters, filament lamps, and the fuse that saves the wiring when something goes wrong.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Electricity &amp; Magnetism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https://giophysics.com/chapter-39/heating-effect/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 = IV = I²R = V²/R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Three forms of the same statement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Pick the form that matches what you know: current and voltage, current and resistance, or voltage and resistance.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Pt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1 kWh = 3.6 × 10⁶ J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Meters count kilowatt-hours because joules are inconveniently small — one kWh is a 1 kW appliance running for an hour.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Working current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I = P/V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Choose the fuse just above this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fuse is a thin wire that melts if the current climbs too high — pick the rating just above the appliance’s normal draw.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the fuse can and cannot see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442716" y="1854200"/>
            <a:ext cx="5306568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" descr="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016" y="1968500"/>
            <a:ext cx="5077968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fuse does not protect you from electric shock — it melts to protect the wiring from overheating. It blows only when the current is well above its rating, and even a small fuse passes far more than the few tens of milliamps that can injure a person.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kettle is rated 2300 W at 230 V. Find the current it draws and the resistance of its element.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kettle is rated 2300 W at 230 V. Find the current it draws and the resistance of its element.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P/V = 2300 ÷ 230 = 10 A.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V/I = 230 ÷ 10 = 23 Ω.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I = 10 A, R = 23 Ω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2.0 kW heater runs 3.0 hours a day. Electricity costs $0.15 per kWh. Find the daily energy use and the cost for a 30-day month.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2.0 kW heater runs 3.0 hours a day. Electricity costs $0.15 per kWh. Find the daily energy use and the cost for a 30-day month.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Pt = 2.0 × 3.0 = 6.0 kWh per day.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Daily cost = 6.0 × 0.15 = $0.90.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Monthly cost = 0.90 × 30 = $27.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Electric power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https://giophysics.com/chapter-22/electric-power/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Ohm’s law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6.0 kWh/day; $27 per month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Someone touches a live part with wet hands and 230 mA passes through them to earth. What does the 3 A fuse do?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Melts at once — protecting people is what a fuse is for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Nothing at all: 0.23 A is nowhere near its 3 A rating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Melts, but a few seconds too late to help</a:t>
            </a:r>
          </a:p>
        </p:txBody>
      </p:sp>
      <p:sp>
        <p:nvSpPr>
          <p:cNvPr id="10" name="panel"/>
          <p:cNvSpPr/>
          <p:nvPr/>
        </p:nvSpPr>
        <p:spPr>
          <a:xfrm>
            <a:off x="7144004" y="1854200"/>
            <a:ext cx="4355592" cy="28079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" descr="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304" y="1968500"/>
            <a:ext cx="4126992" cy="257937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725670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live wire runs from the supply through a 3 A fuse, drawn as a thin wire inside a small open rectangle, and on to an appliance; a branch leaves the live wire at a junction and passes down through a resistor labelled as a person of about 1 kΩ to hatched earth. Both currents are marked only with question marks.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Nothing at all: 0.23 A is nowhere near its 3 A rating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A fuse is a piece of wire chosen to melt at a stated number of amperes, and it cannot tell what the amperes are doing. 230 mA is about a thirteenth of what this fuse needs, so it sees a perfectly ordinary load and stays intact all day — while several times the fatal current runs through a person. A fuse is there to stop the cable overheating. What guards a person is the earth wire, which turns a fault into hundreds of amperes the fuse cannot ignore, and the RCD, which trips on a 30 mA imbalance in about 30 ms.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current through a fixed resistor is doubled. What happens to the heating power?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doubles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quadruples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halves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It quadruples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P = I²R — with R fixed, doubling the current multiplies the power by four.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P = IV with V held still while I doubles. But the resistor is fixed, so V is not free: doubling the current through it also doubles the voltage across it, and the two doublings multiply into a factor of four.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P = I²R with R fixed, so 2² = 4 — twice the current is four times the heat.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Nothing goes down here. This looks like reading V²/R with the resistance doubled instead of the current — but R is exactly what was held fixed, and more current through a resistance always means more heating, never less.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filament lamp passes 0.5 mA at 0.08 V, and 1.5 mA at 0.60 V. Find its resistance at each current, and explain the change.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filament lamp passes 0.5 mA at 0.08 V, and 1.5 mA at 0.60 V. Find its resistance at each current, and explain the change.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0.5 mA: R = V/I = 0.08 ÷ 0.5 × 10⁻³ = 160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1.5 mA: R = 0.60 ÷ 1.5 × 10⁻³ = 400 Ω.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More current heats the filament, and a hotter metal has higher resistance — the lamp is non-ohmic.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160 Ω, then 400 Ω — resistance climbs with temperature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1.8 kW washing machine runs on 230 V. Choose the right fuse (3 A, 5 A or 13 A), then find the heat wasted in its 0.10 Ω supply cable.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1.8 kW washing machine runs on 230 V. Choose the right fuse (3 A, 5 A or 13 A), then find the heat wasted in its 0.10 Ω supply cable.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P/V = 1800 ÷ 230 ≈ 7.8 A — above 5 A, so fit the 13 A fuse.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Cable heating: P = I²R = 7.8² × 0.10 ≈ 6.1 W.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That 6 W warms the cable, not the wash — thick cables keep R, and this waste, small.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kettle element glows and the flex feeding it stays cool. They carry exactly the same current — so why?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Element and flex are in series, which means the same 10 A passes through both of them, second by second, all the way to the boil.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4033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P = I²R sends the power wherever the resistance is. The same 10 A meets 23 Ω in the element and about 0.10 Ω in the flex, so the element takes 2300 W and the flex takes 10 W. Current is shared in a series circuit; heating is not.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A single series loop from a 230 V supply: the flex drawn as a resistor marked 0.10 Ω in the top wire, and the kettle element drawn as a resistor marked 23 Ω down the right-hand side, with the same 10 A current arrow on the wire before and after them. Nothing on the figure says which one gets hot." descr="A single series loop from a 230 V supply: the flex drawn as a resistor marked 0.10 Ω in the top wire, and the kettle element drawn as a resistor marked 23 Ω down the right-hand side, with the same 10 A current arrow on the wire before and after them. Nothing on the figure says which one gets ho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619607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single series loop from a 230 V supply: the flex drawn as a resistor marked 0.10 Ω in the top wire, and the kettle element drawn as a resistor marked 23 Ω down the right-hand side, with the same 10 A current arrow on the wire before and after them. Nothing on the figure says which one gets hot.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85912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13 A fuse; ≈ 6.1 W lost in the cable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ELECTRICITY &amp; MAGNETISM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20.3 Electric Cells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https://giophysics.com/chapter-39/electric-cells/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https://giophysics.com/chapter-39/heating-effect/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https://giophysics.com/chapter-39/presentation/?lesson=heating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Electricity &amp; Magnetism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https://giophysics.com/chapter-39/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https://giophysics.com/downloads/39-2-heating-effect.pdf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The heating effect is the conversion of electrical energy into thermal energy, at rate P = IV, wherever current flows through resistance.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2300 W kettle on a 230 V supply draws 10 A — every second it turns 2300 J of electrical energy into heat in the element.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the energy goes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Drifting electrons collide with the lattice and hand over energy, so the conductor warms. The rate is P = IV — rewritten as I²R or V²/R using Ohm’s law. Over time the energy is E = Pt, counted by the electricity meter in kilowatt-hours, and every cable and fuse is rated by the current it can carry before it overheats.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current heats a wire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Every collision between a drifting electron and a lattice ion turns a little electrical energy into vibration. Billions of collisions per second raise the temperature — useful in an element, wasteful in a cable.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Filament lamps are non-ohmic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metal wire at constant temperature obeys Ohm’s law. A filament does not: more current makes it hotter, and a hotter metal resists more, so its V–I graph curves upward as R climbs.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Fuses and wire ratings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Cables have a maximum safe current — beyond it the insulation overheats. The fuse is the deliberate weak point: it melts first, breaking the circuit before the wiring does.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ELECTRICITY &amp; MAGNETISM  ·  THE HEATING EFFECT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Electricity &amp; Magnetism — The Heating Effect.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 &amp; Magnetism — The Heating Effect</dc:title>
  <dc:subject>Electricity &amp; Magnetism</dc:subject>
  <dc:creator>GioPhysics</dc:creator>
  <cp:keywords>lesson, Electricity &amp; Magnetism, chapter-39,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