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Electricity &amp; Magnetism — Magnetic Effects of Currents. Lesson 4 of 7.</a:t>
            </a:r>
          </a:p>
          <a:p>
            <a:pPr marL="0" indent="0">
              <a:buNone/>
            </a:pPr>
            <a:r>
              <a:rPr lang="en-GB" sz="1200" dirty="0"/>
              <a:t>[Intro] Wrap your right hand round a wire and your fingers trace circles of magnetic field. Coil the wire into a solenoid and those circles organise into a bar-magnet field you can switch on, reverse, and strengthen at will.</a:t>
            </a:r>
          </a:p>
          <a:p>
            <a:pPr marL="0" indent="0">
              <a:buNone/>
            </a:pPr>
            <a:r>
              <a:rPr lang="en-GB" sz="1200" dirty="0"/>
              <a:t>[Source] https://giophysics.com/chapter-39/magnetic-effects/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Straight wire: B = μ₀I/(2πd)</a:t>
            </a:r>
          </a:p>
          <a:p>
            <a:pPr marL="0" indent="0">
              <a:buNone/>
            </a:pPr>
            <a:r>
              <a:rPr lang="en-GB" sz="1200" dirty="0"/>
              <a:t>[In plain English] The field weakens with distance from the wire and strengthens with the current — double the current, double the field.</a:t>
            </a:r>
          </a:p>
          <a:p>
            <a:pPr marL="0" indent="0">
              <a:buNone/>
            </a:pPr>
            <a:r>
              <a:rPr lang="en-GB" sz="1200" dirty="0"/>
              <a:t>[Note] μ₀ = 4π × 10⁻⁷ T·m/A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Centre of a flat loop: B = μ₀I/(2R)</a:t>
            </a:r>
          </a:p>
          <a:p>
            <a:pPr marL="0" indent="0">
              <a:buNone/>
            </a:pPr>
            <a:r>
              <a:rPr lang="en-GB" sz="1200" dirty="0"/>
              <a:t>[In plain English] Bending the wire into a circle wraps its whole field around one central point — the loop concentrates what the straight wire spreads out.</a:t>
            </a:r>
          </a:p>
          <a:p>
            <a:pPr marL="0" indent="0">
              <a:buNone/>
            </a:pPr>
            <a:r>
              <a:rPr lang="en-GB" sz="1200" dirty="0"/>
              <a:t>[Note] π times the straight-wire value at the same distance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Inside a solenoid: B = μ₀nI</a:t>
            </a:r>
          </a:p>
          <a:p>
            <a:pPr marL="0" indent="0">
              <a:buNone/>
            </a:pPr>
            <a:r>
              <a:rPr lang="en-GB" sz="1200" dirty="0"/>
              <a:t>[In plain English] Every extra turn per metre and every extra ampere adds field — and an iron core can multiply the result hundreds of times.</a:t>
            </a:r>
          </a:p>
          <a:p>
            <a:pPr marL="0" indent="0">
              <a:buNone/>
            </a:pPr>
            <a:r>
              <a:rPr lang="en-GB" sz="1200" dirty="0"/>
              <a:t>[Note] n = turns per metre of length</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solenoid drawn as a coil of slanted turns closed top and bottom, its length dimensioned and marked N turns, with straight field arrows running left to right inside it and two large field lines looping out of the right-hand end, round the outside and back into the left-hand end.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Magnetic field lines around a current never start or stop — they are closed circles. Electric field lines begin on positive charge and end on negative charge, but there are no magnetic monopoles for field lines to terminate on: every north comes with a south.</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magnetic flux density 1.0 cm from a straight wire carrying 25 A.</a:t>
            </a:r>
          </a:p>
          <a:p>
            <a:pPr marL="0" indent="0">
              <a:buNone/>
            </a:pPr>
            <a:r>
              <a:rPr lang="en-GB" sz="1200" dirty="0"/>
              <a:t>[Answer] 5.0 × 10⁻⁴ 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 = μ₀I/(2πd) = (4π × 10⁻⁷ × 25) ÷ (2π × 0.010).</a:t>
            </a:r>
          </a:p>
          <a:p>
            <a:pPr marL="0" indent="0">
              <a:buNone/>
            </a:pPr>
            <a:r>
              <a:rPr lang="en-GB" sz="1200" dirty="0"/>
              <a:t>[Step 2] B = 5.0 × 10⁻⁴ 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5.0 × 10⁻⁴ 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same 25 A now flows round a flat loop of radius 1.0 cm. Find the field at the centre and compare it with the straight wire.</a:t>
            </a:r>
          </a:p>
          <a:p>
            <a:pPr marL="0" indent="0">
              <a:buNone/>
            </a:pPr>
            <a:r>
              <a:rPr lang="en-GB" sz="1200" dirty="0"/>
              <a:t>[Answer] ≈ 1.6 × 10⁻³ T, π times stronger</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 = μ₀I/(2R) = (4π × 10⁻⁷ × 25) ÷ (2 × 0.010).</a:t>
            </a:r>
          </a:p>
          <a:p>
            <a:pPr marL="0" indent="0">
              <a:buNone/>
            </a:pPr>
            <a:r>
              <a:rPr lang="en-GB" sz="1200" dirty="0"/>
              <a:t>[Step 2] B ≈ 1.6 × 10⁻³ T.</a:t>
            </a:r>
          </a:p>
          <a:p>
            <a:pPr marL="0" indent="0">
              <a:buNone/>
            </a:pPr>
            <a:r>
              <a:rPr lang="en-GB" sz="1200" dirty="0"/>
              <a:t>[Step 3] That is π times the straight-wire value — the loop wraps its field around one point.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Magnets &amp; field lines; Currents make fields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1.6 × 10⁻³ T, π times stronger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Follow the field line that passes through the lower compass. Where does it start and where does it end?</a:t>
            </a:r>
          </a:p>
          <a:p>
            <a:pPr marL="0" indent="0">
              <a:buNone/>
            </a:pPr>
            <a:r>
              <a:rPr lang="en-GB" sz="1200" dirty="0"/>
              <a:t>[Options] A It starts at the wire's north pole and ends at its south pole   B It starts on the wire and runs outwards for ever, like an electric field line from a charge   C It does not start or end anywhere — it closes on itself, a circle round the wire</a:t>
            </a:r>
          </a:p>
          <a:p>
            <a:pPr marL="0" indent="0">
              <a:buNone/>
            </a:pPr>
            <a:r>
              <a:rPr lang="en-GB" sz="1200" dirty="0"/>
              <a:t>[Figure] A long straight wire seen end-on as a dot in a circle, current coming out of the page. A compass below it has its needle drawn pointing east; an identical compass directly above it has a blank face with a question mark on it, and a scale arrow at the corner fixes which way east is.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It does not start or end anywhere — it closes on itself, a circle round the wire. A straight wire has no poles at all: nothing on it is a north end or a south end, so there is nothing for a line to leave from or arrive at. And field lines do not radiate outwards either — that is the electric field of a charged wire, a different picture that gets borrowed here because it was met first. Magnetic field lines are always closed loops, because no isolated magnetic pole has ever been found for one to terminate 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current in a solenoid is doubled and its turns per metre are halved. The field inside…</a:t>
            </a:r>
          </a:p>
          <a:p>
            <a:pPr marL="0" indent="0">
              <a:buNone/>
            </a:pPr>
            <a:r>
              <a:rPr lang="en-GB" sz="1200" dirty="0"/>
              <a:t>[Options] A Doubles   B Halves   C Stays the same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current in a solenoid is doubled and its turns per metre are halved. The field inside…</a:t>
            </a:r>
          </a:p>
          <a:p>
            <a:pPr marL="0" indent="0">
              <a:buNone/>
            </a:pPr>
            <a:r>
              <a:rPr lang="en-GB" sz="1200" dirty="0"/>
              <a:t>[Option by option] A: This follows the doubling of the current and drops the halving of the turns. B = μ₀nI depends on the product, so a change in one factor is only half the story.  B: This tracks the turns and drops the current. Halving n on its own would indeed halve the field — but the current was doubled in the same breath.  C: Correct. B = μ₀nI contains only the product nI, so 2I with n/2 gives the same field. The same coil wound half as tightly and driven twice as hard is magnetically identical.</a:t>
            </a:r>
          </a:p>
          <a:p>
            <a:pPr marL="0" indent="0">
              <a:buNone/>
            </a:pPr>
            <a:r>
              <a:rPr lang="en-GB" sz="1200" dirty="0"/>
              <a:t>[Answer] C — Stays the same</a:t>
            </a:r>
          </a:p>
          <a:p>
            <a:pPr marL="0" indent="0">
              <a:buNone/>
            </a:pPr>
            <a:r>
              <a:rPr lang="en-GB" sz="1200" dirty="0"/>
              <a:t>[Why] B = μ₀nI — halving n and doubling I leaves the product nI, and so the field, unchanged.</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solenoid has 1200 turns wound on a 0.30 m tube and carries 2.5 A. Find the field inside, and estimate it with an iron core that multiplies the field 200 times.</a:t>
            </a:r>
          </a:p>
          <a:p>
            <a:pPr marL="0" indent="0">
              <a:buNone/>
            </a:pPr>
            <a:r>
              <a:rPr lang="en-GB" sz="1200" dirty="0"/>
              <a:t>[Answer] ≈ 13 mT air-cored; ≈ 2.5 T with iron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 = 1200 ÷ 0.30 = 4000 turns per metre.</a:t>
            </a:r>
          </a:p>
          <a:p>
            <a:pPr marL="0" indent="0">
              <a:buNone/>
            </a:pPr>
            <a:r>
              <a:rPr lang="en-GB" sz="1200" dirty="0"/>
              <a:t>[Step 2] B = μ₀nI = 4π × 10⁻⁷ × 4000 × 2.5 ≈ 1.3 × 10⁻² T.</a:t>
            </a:r>
          </a:p>
          <a:p>
            <a:pPr marL="0" indent="0">
              <a:buNone/>
            </a:pPr>
            <a:r>
              <a:rPr lang="en-GB" sz="1200" dirty="0"/>
              <a:t>[Step 3] With the iron core: ≈ 200 × 13 mT ≈ 2.5 T — electromagnet territory.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13 mT air-cored; ≈ 2.5 T with iron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Earth’s field is about 5.0 × 10⁻⁵ T. How close to a straight cable carrying 25 A does the cable’s field equal Earth’s — and why does this matter for a compass?</a:t>
            </a:r>
          </a:p>
          <a:p>
            <a:pPr marL="0" indent="0">
              <a:buNone/>
            </a:pPr>
            <a:r>
              <a:rPr lang="en-GB" sz="1200" dirty="0"/>
              <a:t>[Answer] d = 0.10 m — compasses lie near live cables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Set μ₀I/(2πd) = 5.0 × 10⁻⁵ and solve for d.</a:t>
            </a:r>
          </a:p>
          <a:p>
            <a:pPr marL="0" indent="0">
              <a:buNone/>
            </a:pPr>
            <a:r>
              <a:rPr lang="en-GB" sz="1200" dirty="0"/>
              <a:t>[Step 2] d = μ₀I/(2πB) = (2 × 10⁻⁷ × 25) ÷ 5.0 × 10⁻⁵ = 0.10 m.</a:t>
            </a:r>
          </a:p>
          <a:p>
            <a:pPr marL="0" indent="0">
              <a:buNone/>
            </a:pPr>
            <a:r>
              <a:rPr lang="en-GB" sz="1200" dirty="0"/>
              <a:t>[Step 3] Within about 10 cm of the cable a compass is steered more by the current than by the planet.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compass under a live wire swings to point east. You slide it up and over the wire without turning it. What does it read now? Same wire, same current, same compass, never rotated — only lifted from under the wire to above it.</a:t>
            </a:r>
          </a:p>
          <a:p>
            <a:pPr marL="0" indent="0">
              <a:buNone/>
            </a:pPr>
            <a:r>
              <a:rPr lang="en-GB" sz="1200" dirty="0"/>
              <a:t>[Answer] West. Exactly reversed. The field lines are closed circles centred on the wire, so on the top of the circle the field runs the opposite way from the bottom. Nothing about the wire changed; the compass simply moved to the other side of a loop.</a:t>
            </a:r>
          </a:p>
          <a:p>
            <a:pPr marL="0" indent="0">
              <a:buNone/>
            </a:pPr>
            <a:r>
              <a:rPr lang="en-GB" sz="1200" dirty="0"/>
              <a:t>[Figure] A long straight wire seen end-on as a dot in a circle, current coming out of the page. A compass below it has its needle drawn pointing east; an identical compass directly above it has a blank face with a question mark on it, and a scale arrow at the corner fixes which way east is.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 = 0.10 m — compasses lie near live cables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https://giophysics.com/chapter-39/presentation/?lesson=magnetic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Around every electric current there is a magnetic field; for a straight wire the field lines are circles centred on the wire.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Compasses placed around a vertical wire swing into a circle the moment current flows — and swing the other way round when the current reverses.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current creates a magnetic field that circles the wire — closed loops with no poles and no ends. The right-hand grip rule gives the direction. Bending the wire into a loop concentrates the field; a solenoid stacks many loops into a strong, uniform interior field; and an iron core multiplies it into an electromagnet strong enough to lift cars or switch circuits.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a wire: thumb along the conventional current, fingers curl in the field direction. For a solenoid: fingers curl with the current in the loops, and the thumb points out of the north pole.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solenoid with a soft iron core is a magnet with a switch: turn the current off and the field collapses, reverse the current and the poles swap, raise the current and it strengthens — scrapyard cranes, door locks, and MRI machines all rely on this.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relay uses a small current to energise an electromagnet, which pulls a switch closed in a second, higher-power circuit. A low-power signal — a thermostat, a car key — safely controls a heavy current it never touches.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39/presentation/?lesson=magnetic"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7/magnets-magnetic-fields/" TargetMode="External"/><Relationship Id="rId4" Type="http://schemas.openxmlformats.org/officeDocument/2006/relationships/hyperlink" Target="https://giophysics.com/chapter-27/currents-magnetic-field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39/presentation/?lesson=magnetic"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39/presentation/?lesson=magnetic"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39/the-motor-effect/" TargetMode="External"/><Relationship Id="rId4" Type="http://schemas.openxmlformats.org/officeDocument/2006/relationships/hyperlink" Target="https://giophysics.com/chapter-39/magnetic-effects/" TargetMode="External"/><Relationship Id="rId5" Type="http://schemas.openxmlformats.org/officeDocument/2006/relationships/hyperlink" Target="https://giophysics.com/chapter-39/presentation/?lesson=magnetic" TargetMode="External"/><Relationship Id="rId6" Type="http://schemas.openxmlformats.org/officeDocument/2006/relationships/hyperlink" Target="https://giophysics.com/chapter-39/" TargetMode="External"/><Relationship Id="rId7" Type="http://schemas.openxmlformats.org/officeDocument/2006/relationships/hyperlink" Target="https://giophysics.com/downloads/39-4-magnetic-effect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20 · Electricity &amp;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Every current makes a field</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Magnetic Effects of Currents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Wrap your right hand round a wire and your fingers trace circles of magnetic field. Coil the wire into a solenoid and those circles organise into a bar-magnet field you can switch on, reverse, and strengthen at will.</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7 in Electricity &amp;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https://giophysics.com/chapter-39/magnetic-effects/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Straight wire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B = μ₀I/(2πd)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μ₀ = 4π × 10⁻⁷ T·m/A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 weakens with distance from the wire and strengthens with the current — double the current, double the field.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Centre of a flat loop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B = μ₀I/(2R)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π times the straight-wire value at the same distance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Bending the wire into a circle wraps its whole field around one central point — the loop concentrates what the straight wire spreads out.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Inside a solenoid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B = μ₀nI</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turns per metre of length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Every extra turn per metre and every extra ampere adds field — and an iron core can multiply the result hundreds of times.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Field lines with nowhere to end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84220" y="1854200"/>
            <a:ext cx="5623560" cy="3600450"/>
          </a:xfrm>
          <a:prstGeom prst="rect">
            <a:avLst/>
          </a:prstGeom>
          <a:solidFill>
            <a:srgbClr val="FFFFFF"/>
          </a:solidFill>
          <a:ln w="9525">
            <a:solidFill>
              <a:srgbClr val="C6C8BB"/>
            </a:solidFill>
          </a:ln>
        </p:spPr>
      </p:sp>
      <p:pic>
        <p:nvPicPr>
          <p:cNvPr id="7" name="A solenoid drawn as a coil of slanted turns closed top and bottom, its length dimensioned and marked N turns, with straight field arrows running left to right inside it and two large field lines looping out of the right-hand end, round the outside and back into the left-hand end." descr="A solenoid drawn as a coil of slanted turns closed top and bottom, its length dimensioned and marked N turns, with straight field arrows running left to right inside it and two large field lines looping out of the right-hand end, round the outside and back into the left-hand end."/>
          <p:cNvPicPr>
            <a:picLocks noChangeAspect="1"/>
          </p:cNvPicPr>
          <p:nvPr/>
        </p:nvPicPr>
        <p:blipFill>
          <a:blip r:embed="rId3"/>
          <a:stretch>
            <a:fillRect/>
          </a:stretch>
        </p:blipFill>
        <p:spPr>
          <a:xfrm>
            <a:off x="3398520" y="1968500"/>
            <a:ext cx="539496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solenoid drawn as a coil of slanted turns closed top and bottom, its length dimensioned and marked N turns, with straight field arrows running left to right inside it and two large field lines looping out of the right-hand end, round the outside and back into the left-hand end.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Magnetic field lines around a current never start or stop — they are closed circles. Electric field lines begin on positive charge and end on negative charge, but there are no magnetic monopoles for field lines to terminate on: every north comes with a south.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magnetic flux density 1.0 cm from a straight wire carrying 25 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magnetic flux density 1.0 cm from a straight wire carrying 25 A.</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μ₀I/(2πd) = (4π × 10⁻⁷ × 25) ÷ (2π × 0.010).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5.0 × 10⁻⁴ 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5.0 × 10⁻⁴ 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MAGNETIC EFFECTS OF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Magnetic Effects of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25 A now flows round a flat loop of radius 1.0 cm. Find the field at the centre and compare it with the straight wire.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same 25 A now flows round a flat loop of radius 1.0 cm. Find the field at the centre and compare it with the straight wire.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μ₀I/(2R) = (4π × 10⁻⁷ × 25) ÷ (2 × 0.010).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1.6 × 10⁻³ T.</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is π times the straight-wire value — the loop wraps its field around one point.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Magnets &amp; field lines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https://giophysics.com/chapter-27/magnets-magnetic-fields/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Currents make fields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https://giophysics.com/chapter-27/currents-magnetic-fields/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1.6 × 10⁻³ T, π times stronger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MAGNETIC EFFECTS OF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Magnetic Effects of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Follow the field line that passes through the lower compass. Where does it start and where does it end?</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starts at the wire's north pole and ends at its south pole</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starts on the wire and runs outwards for ever, like an electric field line from a charge</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does not start or end anywhere — it closes on itself, a circle round the wire</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A long straight wire seen end-on as a dot in a circle, current coming out of the page. A compass below it has its needle drawn pointing east; an identical compass directly above it has a blank face with a question mark on it, and a scale arrow at the corner fixes which way east is." descr="A long straight wire seen end-on as a dot in a circle, current coming out of the page. A compass below it has its needle drawn pointing east; an identical compass directly above it has a blank face with a question mark on it, and a scale arrow at the corner fixes which way east is."/>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long straight wire seen end-on as a dot in a circle, current coming out of the page. A compass below it has its needle drawn pointing east; an identical compass directly above it has a blank face with a question mark on it, and a scale arrow at the corner fixes which way east is.</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It does not start or end anywhere — it closes on itself, a circle round the wire</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 straight wire has no poles at all: nothing on it is a north end or a south end, so there is nothing for a line to leave from or arrive at. And field lines do not radiate outwards either — that is the electric field of a charged wire, a different picture that gets borrowed here because it was met first. Magnetic field lines are always closed loops, because no isolated magnetic pole has ever been found for one to terminate 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MAGNETIC EFFECTS OF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Magnetic Effects of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current in a solenoid is doubled and its turns per metre are halved. The field inside…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Doubles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Halves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Stays the same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Stays the same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 = μ₀nI — halving n and doubling I leaves the product nI, and so the field, unchanged.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follows the doubling of the current and drops the halving of the turns. B = μ₀nI depends on the product, so a change in one factor is only half the story.</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tracks the turns and drops the current. Halving n on its own would indeed halve the field — but the current was doubled in the same breath.</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B = μ₀nI contains only the product nI, so 2I with n/2 gives the same field. The same coil wound half as tightly and driven twice as hard is magnetically identical.</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MAGNETIC EFFECTS OF CURRENTS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Magnetic Effects of Currents.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solenoid has 1200 turns wound on a 0.30 m tube and carries 2.5 A. Find the field inside, and estimate it with an iron core that multiplies the field 200 times.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solenoid has 1200 turns wound on a 0.30 m tube and carries 2.5 A. Find the field inside, and estimate it with an iron core that multiplies the field 200 times.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1200 ÷ 0.30 = 4000 turns per metre.</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μ₀nI = 4π × 10⁻⁷ × 4000 × 2.5 ≈ 1.3 × 10⁻² T.</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 the iron core: ≈ 200 × 13 mT ≈ 2.5 T — electromagnet territory.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13 mT air-cored; ≈ 2.5 T with iron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MAGNETIC EFFECTS OF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Magnetic Effects of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Earth’s field is about 5.0 × 10⁻⁵ T. How close to a straight cable carrying 25 A does the cable’s field equal Earth’s — and why does this matter for a compass?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Earth’s field is about 5.0 × 10⁻⁵ T. How close to a straight cable carrying 25 A does the cable’s field equal Earth’s — and why does this matter for a compass?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 μ₀I/(2πd) = 5.0 × 10⁻⁵ and solve for d.</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μ₀I/(2πB) = (2 × 10⁻⁷ × 25) ÷ 5.0 × 10⁻⁵ = 0.10 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Within about 10 cm of the cable a compass is steered more by the current than by the planet.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compass under a live wire swings to point east. You slide it up and over the wire without turning it. What does it read 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Same wire, same current, same compass, never rotated — only lifted from under the wire to above it.</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West. Exactly reversed. The field lines are closed circles centred on the wire, so on the top of the circle the field runs the opposite way from the bottom. Nothing about the wire changed; the compass simply moved to the other side of a loop.</a:t>
            </a:r>
          </a:p>
        </p:txBody>
      </p:sp>
      <p:sp>
        <p:nvSpPr>
          <p:cNvPr id="9" name="panel"/>
          <p:cNvSpPr/>
          <p:nvPr/>
        </p:nvSpPr>
        <p:spPr>
          <a:xfrm>
            <a:off x="7010400" y="1854200"/>
            <a:ext cx="4622800" cy="2974975"/>
          </a:xfrm>
          <a:prstGeom prst="rect">
            <a:avLst/>
          </a:prstGeom>
          <a:solidFill>
            <a:srgbClr val="FFFFFF"/>
          </a:solidFill>
          <a:ln w="9525">
            <a:solidFill>
              <a:srgbClr val="C6C8BB"/>
            </a:solidFill>
          </a:ln>
        </p:spPr>
      </p:sp>
      <p:pic>
        <p:nvPicPr>
          <p:cNvPr id="10" name="A long straight wire seen end-on as a dot in a circle, current coming out of the page. A compass below it has its needle drawn pointing east; an identical compass directly above it has a blank face with a question mark on it, and a scale arrow at the corner fixes which way east is." descr="A long straight wire seen end-on as a dot in a circle, current coming out of the page. A compass below it has its needle drawn pointing east; an identical compass directly above it has a blank face with a question mark on it, and a scale arrow at the corner fixes which way east is."/>
          <p:cNvPicPr>
            <a:picLocks noChangeAspect="1"/>
          </p:cNvPicPr>
          <p:nvPr/>
        </p:nvPicPr>
        <p:blipFill>
          <a:blip r:embed="rId3"/>
          <a:stretch>
            <a:fillRect/>
          </a:stretch>
        </p:blipFill>
        <p:spPr>
          <a:xfrm>
            <a:off x="7124700" y="1968500"/>
            <a:ext cx="4394200" cy="2746375"/>
          </a:xfrm>
          <a:prstGeom prst="rect">
            <a:avLst/>
          </a:prstGeom>
        </p:spPr>
      </p:pic>
      <p:sp>
        <p:nvSpPr>
          <p:cNvPr id="11"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long straight wire seen end-on as a dot in a circle, current coming out of the page. A compass below it has its needle drawn pointing east; an identical compass directly above it has a blank face with a question mark on it, and a scale arrow at the corner fixes which way east is.</a:t>
            </a:r>
          </a:p>
        </p:txBody>
      </p:sp>
      <p:sp>
        <p:nvSpPr>
          <p:cNvPr id="12"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 = 0.10 m — compasses lie near live cables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MAGNETIC EFFECTS OF CURRENTS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Magnetic Effects of Currents.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ELECTRICITY &amp; 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20.5 The Motor Effect</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https://giophysics.com/chapter-39/the-motor-effect/</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https://giophysics.com/chapter-39/magnetic-effects/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https://giophysics.com/chapter-39/presentation/?lesson=magnetic</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Electricity &amp; 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https://giophysics.com/downloads/39-4-magnetic-effects.pdf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Around every electric current there is a magnetic field; for a straight wire the field lines are circles centred on the wire.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Compasses placed around a vertical wire swing into a circle the moment current flows — and swing the other way round when the current reverses.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Every current makes a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current creates a magnetic field that circles the wire — closed loops with no poles and no ends. The right-hand grip rule gives the direction. Bending the wire into a loop concentrates the field; a solenoid stacks many loops into a strong, uniform interior field; and an iron core multiplies it into an electromagnet strong enough to lift cars or switch circuits.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Right-hand grip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a wire: thumb along the conventional current, fingers curl in the field direction. For a solenoid: fingers curl with the current in the loops, and the thumb points out of the north pole.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Electromagnets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solenoid with a soft iron core is a magnet with a switch: turn the current off and the field collapses, reverse the current and the poles swap, raise the current and it strengthens — scrapyard cranes, door locks, and MRI machines all rely on this.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Relays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relay uses a small current to energise an electromagnet, which pulls a switch closed in a second, higher-power circuit. A low-power signal — a thermostat, a car key — safely controls a heavy current it never touches.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MAGNETIC EFFECTS OF CURRENTS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Magnetic Effects of Currents.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&amp; Magnetism — Magnetic Effects of Currents</dc:title>
  <dc:subject>Electricity &amp; Magnetism</dc:subject>
  <dc:creator>GioPhysics</dc:creator>
  <cp:keywords>lesson, Electricity &amp; Magnetism, chapter-39,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