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Electricity &amp; Magnetism — The Motor Effect. Lesson 5 of 7.</a:t>
            </a:r>
          </a:p>
          <a:p>
            <a:pPr marL="0" indent="0">
              <a:buNone/>
            </a:pPr>
            <a:r>
              <a:rPr lang="en-GB" sz="1200" dirty="0"/>
              <a:t>[Intro] Put a current-carrying wire across a magnetic field and the field pushes it sideways — F = BIL sinθ. Arrange two sides of a coil, add a commutator, and that sideways push becomes a motor.</a:t>
            </a:r>
          </a:p>
          <a:p>
            <a:pPr marL="0" indent="0">
              <a:buNone/>
            </a:pPr>
            <a:r>
              <a:rPr lang="en-GB" sz="1200" dirty="0"/>
              <a:t>[Source] https://giophysics.com/chapter-39/the-motor-effect/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on a wire: F = BIL sinθ</a:t>
            </a:r>
          </a:p>
          <a:p>
            <a:pPr marL="0" indent="0">
              <a:buNone/>
            </a:pPr>
            <a:r>
              <a:rPr lang="en-GB" sz="1200" dirty="0"/>
              <a:t>[In plain English] More field, more current, or more wire in the field all mean more force — and only the component of the field across the wire counts.</a:t>
            </a:r>
          </a:p>
          <a:p>
            <a:pPr marL="0" indent="0">
              <a:buNone/>
            </a:pPr>
            <a:r>
              <a:rPr lang="en-GB" sz="1200" dirty="0"/>
              <a:t>[Note] θ between current and field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Force on a moving charge: F = qvB sinθ</a:t>
            </a:r>
          </a:p>
          <a:p>
            <a:pPr marL="0" indent="0">
              <a:buNone/>
            </a:pPr>
            <a:r>
              <a:rPr lang="en-GB" sz="1200" dirty="0"/>
              <a:t>[In plain English] A single charge feels the same kind of push. Always perpendicular to the velocity, it bends the path into a circle without changing the speed.</a:t>
            </a:r>
          </a:p>
          <a:p>
            <a:pPr marL="0" indent="0">
              <a:buNone/>
            </a:pPr>
            <a:r>
              <a:rPr lang="en-GB" sz="1200" dirty="0"/>
              <a:t>[Note] Circular motion with r = mv/(qB)</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Turning a coil: τ(max) = NBIA</a:t>
            </a:r>
          </a:p>
          <a:p>
            <a:pPr marL="0" indent="0">
              <a:buNone/>
            </a:pPr>
            <a:r>
              <a:rPr lang="en-GB" sz="1200" dirty="0"/>
              <a:t>[In plain English] Opposite forces on the two sides of a coil make a turning effect — greatest when the coil’s plane lies along the field.</a:t>
            </a:r>
          </a:p>
          <a:p>
            <a:pPr marL="0" indent="0">
              <a:buNone/>
            </a:pPr>
            <a:r>
              <a:rPr lang="en-GB" sz="1200" dirty="0"/>
              <a:t>[Note] N turns, coil area A</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magnetic force never does work on a moving charge — it is always perpendicular to the velocity, so it changes direction, not speed. A motor does deliver work, but that energy comes from the electrical supply pushing the current, not from the magnet, which is never used up.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25 m power line carries 15 A at right angles to a field of 0.076 T. Find the force on it.</a:t>
            </a:r>
          </a:p>
          <a:p>
            <a:pPr marL="0" indent="0">
              <a:buNone/>
            </a:pPr>
            <a:r>
              <a:rPr lang="en-GB" sz="1200" dirty="0"/>
              <a:t>[Answer] ≈ 29 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BIL sinθ with θ = 90°.</a:t>
            </a:r>
          </a:p>
          <a:p>
            <a:pPr marL="0" indent="0">
              <a:buNone/>
            </a:pPr>
            <a:r>
              <a:rPr lang="en-GB" sz="1200" dirty="0"/>
              <a:t>[Step 2] F = 0.076 × 15 × 25 ≈ 29 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29 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25 μC charge travels at 150 m/s perpendicular to a 0.050 T field. Find the force on it, and state what the force changes.</a:t>
            </a:r>
          </a:p>
          <a:p>
            <a:pPr marL="0" indent="0">
              <a:buNone/>
            </a:pPr>
            <a:r>
              <a:rPr lang="en-GB" sz="1200" dirty="0"/>
              <a:t>[Answer] ≈ 1.9 × 10⁻⁴ N, deflecting the charge into a curve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 = qvB = 25 × 10⁻⁶ × 150 × 0.050.</a:t>
            </a:r>
          </a:p>
          <a:p>
            <a:pPr marL="0" indent="0">
              <a:buNone/>
            </a:pPr>
            <a:r>
              <a:rPr lang="en-GB" sz="1200" dirty="0"/>
              <a:t>[Step 2] F ≈ 1.9 × 10⁻⁴ N.</a:t>
            </a:r>
          </a:p>
          <a:p>
            <a:pPr marL="0" indent="0">
              <a:buNone/>
            </a:pPr>
            <a:r>
              <a:rPr lang="en-GB" sz="1200" dirty="0"/>
              <a:t>[Step 3] The force is perpendicular to v — it bends the path but leaves the speed alone.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Magnetic effects of currents; Force on currents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1.9 × 10⁻⁴ N, deflecting the charge into a curve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length is still in centimetres. Every other quantity on that line is already in SI — teslas, amperes, a pure count of turns — so nothing looks out of place, and 56 N is a believable-sounding force for a motor. The units are the check: B I L is T·A·m, and a tesla is N/(A·m), so the metre has to be a metre or the newtons never appear.</a:t>
            </a:r>
          </a:p>
          <a:p>
            <a:pPr marL="0" indent="0">
              <a:buNone/>
            </a:pPr>
            <a:r>
              <a:rPr lang="en-GB" sz="1200" dirty="0"/>
              <a:t>[It should say] F = 50 × 0.25 × 1.5 × 0.030 = 0.56 N on each side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motor runs for an hour and lifts a heavy load. What has been used up?</a:t>
            </a:r>
          </a:p>
          <a:p>
            <a:pPr marL="0" indent="0">
              <a:buNone/>
            </a:pPr>
            <a:r>
              <a:rPr lang="en-GB" sz="1200" dirty="0"/>
              <a:t>[Options] A The magnets — they will be measurably weaker by the end of the hour   B Nothing; once the coil is turning it keeps itself going   C Energy from the electrical supply — the magnets are exactly as strong as they were</a:t>
            </a:r>
          </a:p>
          <a:p>
            <a:pPr marL="0" indent="0">
              <a:buNone/>
            </a:pPr>
            <a:r>
              <a:rPr lang="en-GB" sz="1200" dirty="0"/>
              <a:t>[Figure] 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Energy from the electrical supply — the magnets are exactly as strong as they were. Trace the energy rather than the pushing. The magnetic force acts at right angles to each drifting charge's motion, so it does no work on the charges — what it does is shove the wire sideways. As the wire moves, the field induces a voltage in the coil that opposes the current, and the supply has to push harder to keep that current flowing. The extra electrical work the supply does is precisely the work that lifts the load. The magnet steers the energy; it never provides any, and it is not consumed.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wire carries current parallel to a magnetic field. The magnetic force on it is…</a:t>
            </a:r>
          </a:p>
          <a:p>
            <a:pPr marL="0" indent="0">
              <a:buNone/>
            </a:pPr>
            <a:r>
              <a:rPr lang="en-GB" sz="1200" dirty="0"/>
              <a:t>[Figure] A straight conductor stretched horizontally through the gap between a north and a south pole, its leads dropping vertically to a cell below, with the current arrow on the conductor and the two field arrows above and below it all pointing the same way, and the angle between them marked θ = 0.</a:t>
            </a:r>
          </a:p>
          <a:p>
            <a:pPr marL="0" indent="0">
              <a:buNone/>
            </a:pPr>
            <a:r>
              <a:rPr lang="en-GB" sz="1200" dirty="0"/>
              <a:t>[Options] A Maximum   B Zero   C Half of maximum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wire carries current parallel to a magnetic field. The magnetic force on it is…</a:t>
            </a:r>
          </a:p>
          <a:p>
            <a:pPr marL="0" indent="0">
              <a:buNone/>
            </a:pPr>
            <a:r>
              <a:rPr lang="en-GB" sz="1200" dirty="0"/>
              <a:t>[Option by option] A: Maximum is the θ = 90° case — the arrangement almost every textbook figure draws, with the current cutting straight across the field lines, which is why it is the answer that arrives first. Laying the current along the field is the opposite extreme of the same formula.  B: Correct. F = BIL sin θ with θ = 0 gives sin 0 = 0: a current running along the field lines feels nothing at all.  C: Half of maximum happens at θ = 30°, since sin 30° = 0.5 — and note that 45° gives 0.71 of the maximum, not half. Sine is not proportional to the angle, and at 0° it is genuinely zero rather than merely small.</a:t>
            </a:r>
          </a:p>
          <a:p>
            <a:pPr marL="0" indent="0">
              <a:buNone/>
            </a:pPr>
            <a:r>
              <a:rPr lang="en-GB" sz="1200" dirty="0"/>
              <a:t>[Answer] B — Zero</a:t>
            </a:r>
          </a:p>
          <a:p>
            <a:pPr marL="0" indent="0">
              <a:buNone/>
            </a:pPr>
            <a:r>
              <a:rPr lang="en-GB" sz="1200" dirty="0"/>
              <a:t>[Why] F = BIL sinθ — with θ = 0 the sine is zero, so a wire along the field feels no force at all.</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electron moves at 2.0 × 10⁷ m/s perpendicular to a 3.0 mT field. Find the radius of its circular path.</a:t>
            </a:r>
          </a:p>
          <a:p>
            <a:pPr marL="0" indent="0">
              <a:buNone/>
            </a:pPr>
            <a:r>
              <a:rPr lang="en-GB" sz="1200" dirty="0"/>
              <a:t>[Answer] r ≈ 3.8 cm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 = mv/(qB) = (9.11 × 10⁻³¹ × 2.0 × 10⁷) ÷ (1.60 × 10⁻¹⁹ × 3.0 × 10⁻³).</a:t>
            </a:r>
          </a:p>
          <a:p>
            <a:pPr marL="0" indent="0">
              <a:buNone/>
            </a:pPr>
            <a:r>
              <a:rPr lang="en-GB" sz="1200" dirty="0"/>
              <a:t>[Step 2] r = 1.82 × 10⁻²³ ÷ 4.8 × 10⁻²² ≈ 0.038 m.</a:t>
            </a:r>
          </a:p>
          <a:p>
            <a:pPr marL="0" indent="0">
              <a:buNone/>
            </a:pPr>
            <a:r>
              <a:rPr lang="en-GB" sz="1200" dirty="0"/>
              <a:t>[Step 3] About 3.8 cm — a lab-bench circle, and the working scale of a mass spectrometer.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 ≈ 3.8 cm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motor coil has 50 turns, measures 3.0 cm by 2.0 cm, sits in a 0.25 T field and carries 1.5 A. Find the force on each long side and the maximum torque, and explain the commutator’s job.</a:t>
            </a:r>
          </a:p>
          <a:p>
            <a:pPr marL="0" indent="0">
              <a:buNone/>
            </a:pPr>
            <a:r>
              <a:rPr lang="en-GB" sz="1200" dirty="0"/>
              <a:t>[Answer] F ≈ 0.56 N per side; τ(max) ≈ 1.1 × 10⁻² N·m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An electron is fired into a magnetic field and comes out travelling at right angles to the way it went in. Which is faster — the electron going in, or the electron coming out? It entered at 2.0 × 10⁷ m/s. Inside the field its path curved steadily round until it left through the side, moving in a completely different direction.</a:t>
            </a:r>
          </a:p>
          <a:p>
            <a:pPr marL="0" indent="0">
              <a:buNone/>
            </a:pPr>
            <a:r>
              <a:rPr lang="en-GB" sz="1200" dirty="0"/>
              <a:t>[Answer] Neither. Both are 2.0 × 10⁷ m/s. The magnetic force is perpendicular to the velocity at every instant, so it can only steer — never speed up, never slow down. That is exactly why the path is a circle and not a spiral, and it is why a magnetic field does no work on a moving charge.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long side: F = NBIL = 50 × 0.25 × 1.5 × 0.030 ≈ 0.56 N.</a:t>
            </a:r>
          </a:p>
          <a:p>
            <a:pPr marL="0" indent="0">
              <a:buNone/>
            </a:pPr>
            <a:r>
              <a:rPr lang="en-GB" sz="1200" dirty="0"/>
              <a:t>[Step 2] τ(max) = NBIA = 50 × 0.25 × 1.5 × 6.0 × 10⁻⁴ ≈ 1.1 × 10⁻² N·m.</a:t>
            </a:r>
          </a:p>
          <a:p>
            <a:pPr marL="0" indent="0">
              <a:buNone/>
            </a:pPr>
            <a:r>
              <a:rPr lang="en-GB" sz="1200" dirty="0"/>
              <a:t>[Step 3] Without the commutator the torque would reverse every half turn; the split ring swaps the connections at exactly that moment, so the coil keeps spinning one way.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0.56 N per side; τ(max) ≈ 1.1 × 10⁻² N·m</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https://giophysics.com/chapter-39/presentation/?lesson=motor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motor effect is the force on a current-carrying conductor in a magnetic field — largest when current and field are perpendicular, zero when they are parallel.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wire resting between magnet poles jumps the instant current flows — reverse either the current or the field and it jumps the other way.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magnetic field exerts a force on moving charge: F = qvB sinθ for one charge, F = BIL sinθ for a wire full of them. The force is perpendicular to both the current and the field — Fleming’s left hand gives its direction. The two sides of a coil feel opposite forces, making a turning pair, and the commutator swaps the connections every half turn so the coil keeps turning the same way.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Fleming’s left hand: First finger along the Field, seCond finger along the Current, and the thuMb gives the Motion. The force is perpendicular to both — swap current or field and the force flips.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force on a free charge is always perpendicular to its velocity, so it changes direction but never speed: uniform circular motion with r = mv/(qB). Mass spectrometers, particle detectors, and the aurora all run on this.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coil’s two sides carry current in opposite directions, so the field pushes one up and one down — a torque. After half a turn the split-ring commutator swaps the connections, keeping the torque in the same rotational sense.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39/presentation/?lesson=moto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9/magnetic-effects/" TargetMode="External"/><Relationship Id="rId4" Type="http://schemas.openxmlformats.org/officeDocument/2006/relationships/hyperlink" Target="https://giophysics.com/chapter-27/force-on-curren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39/presentation/?lesson=motor"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39/presentation/?lesson=motor"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39/em-calculus/" TargetMode="External"/><Relationship Id="rId4" Type="http://schemas.openxmlformats.org/officeDocument/2006/relationships/hyperlink" Target="https://giophysics.com/chapter-39/the-motor-effect/" TargetMode="External"/><Relationship Id="rId5" Type="http://schemas.openxmlformats.org/officeDocument/2006/relationships/hyperlink" Target="https://giophysics.com/chapter-39/presentation/?lesson=motor" TargetMode="External"/><Relationship Id="rId6" Type="http://schemas.openxmlformats.org/officeDocument/2006/relationships/hyperlink" Target="https://giophysics.com/chapter-39/" TargetMode="External"/><Relationship Id="rId7" Type="http://schemas.openxmlformats.org/officeDocument/2006/relationships/hyperlink" Target="https://giophysics.com/downloads/39-5-the-motor-effec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20 · Electricity &amp; 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Fields push on currents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Motor Effect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Put a current-carrying wire across a magnetic field and the field pushes it sideways — F = BIL sinθ. Arrange two sides of a coil, add a commutator, and that sideways push becomes a motor.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Electricity &amp; 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https://giophysics.com/chapter-39/the-motor-effect/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on a wire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BIL sinθ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θ between current and field</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More field, more current, or more wire in the field all mean more force — and only the component of the field across the wire counts.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Force on a moving charge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qvB sinθ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Circular motion with r = mv/(qB)</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single charge feels the same kind of push. Always perpendicular to the velocity, it bends the path into a circle without changing the speed.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Turning a coil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τ(max) = NBIA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turns, coil area 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Opposite forces on the two sides of a coil make a turning effect — greatest when the coil’s plane lies along the field.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coil keeps turning one way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674731" y="1854200"/>
            <a:ext cx="4842538" cy="3402330"/>
          </a:xfrm>
          <a:prstGeom prst="rect">
            <a:avLst/>
          </a:prstGeom>
          <a:solidFill>
            <a:srgbClr val="FFFFFF"/>
          </a:solidFill>
          <a:ln w="9525">
            <a:solidFill>
              <a:srgbClr val="C6C8BB"/>
            </a:solidFill>
          </a:ln>
        </p:spPr>
      </p:sp>
      <p:pic>
        <p:nvPicPr>
          <p:cNvPr id="7" name="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 descr="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
          <p:cNvPicPr>
            <a:picLocks noChangeAspect="1"/>
          </p:cNvPicPr>
          <p:nvPr/>
        </p:nvPicPr>
        <p:blipFill>
          <a:blip r:embed="rId3"/>
          <a:stretch>
            <a:fillRect/>
          </a:stretch>
        </p:blipFill>
        <p:spPr>
          <a:xfrm>
            <a:off x="3789031" y="1968500"/>
            <a:ext cx="46139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magnetic force never does work on a moving charge — it is always perpendicular to the velocity, so it changes direction, not speed. A motor does deliver work, but that energy comes from the electrical supply pushing the current, not from the magnet, which is never used up.</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25 m power line carries 15 A at right angles to a field of 0.076 T. Find the force on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25 m power line carries 15 A at right angles to a field of 0.076 T. Find the force on it.</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BIL sinθ with θ = 90°.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0.076 × 15 × 25 ≈ 29 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29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25 μC charge travels at 150 m/s perpendicular to a 0.050 T field. Find the force on it, and state what the force changes.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25 μC charge travels at 150 m/s perpendicular to a 0.050 T field. Find the force on it, and state what the force changes.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qvB = 25 × 10⁻⁶ × 150 × 0.050.</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1.9 × 10⁻⁴ N.</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force is perpendicular to v — it bends the path but leaves the speed alone.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Magnetic effects of currents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https://giophysics.com/chapter-39/magnetic-effects/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Force on currents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https://giophysics.com/chapter-27/force-on-currents/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1.9 × 10⁻⁴ N, deflecting the charge into a curve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coil of 50 turns measures 3.0 cm by 2.0 cm, sits in a 0.25 T field and carries 1.5 A. Find the force on each long side.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long sides are the 3.0 cm ones, and they lie across the field.</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NBIL</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50 × 0.25 × 1.5 × 3.0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56 N on each side</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length is still in centimetres. Every other quantity on that line is already in SI — teslas, amperes, a pure count of turns — so nothing looks out of place, and 56 N is a believable-sounding force for a motor. The units are the check: B I L is T·A·m, and a tesla is N/(A·m), so the metre has to be a metre or the newtons never appear.</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 = 50 × 0.25 × 1.5 × 0.030 = 0.56 N on each side</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motor runs for an hour and lifts a heavy load. What has been used up?</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magnets — they will be measurably weaker by the end of the hour</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Nothing; once the coil is turning it keeps itself going</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Energy from the electrical supply — the magnets are exactly as strong as they were</a:t>
            </a:r>
          </a:p>
        </p:txBody>
      </p:sp>
      <p:sp>
        <p:nvSpPr>
          <p:cNvPr id="10" name="panel"/>
          <p:cNvSpPr/>
          <p:nvPr/>
        </p:nvSpPr>
        <p:spPr>
          <a:xfrm>
            <a:off x="7332569" y="1854200"/>
            <a:ext cx="3978463" cy="2807970"/>
          </a:xfrm>
          <a:prstGeom prst="rect">
            <a:avLst/>
          </a:prstGeom>
          <a:solidFill>
            <a:srgbClr val="FFFFFF"/>
          </a:solidFill>
          <a:ln w="9525">
            <a:solidFill>
              <a:srgbClr val="C6C8BB"/>
            </a:solidFill>
          </a:ln>
        </p:spPr>
      </p:sp>
      <p:pic>
        <p:nvPicPr>
          <p:cNvPr id="11" name="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 descr="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
          <p:cNvPicPr>
            <a:picLocks noChangeAspect="1"/>
          </p:cNvPicPr>
          <p:nvPr/>
        </p:nvPicPr>
        <p:blipFill>
          <a:blip r:embed="rId3"/>
          <a:stretch>
            <a:fillRect/>
          </a:stretch>
        </p:blipFill>
        <p:spPr>
          <a:xfrm>
            <a:off x="7446869" y="1968500"/>
            <a:ext cx="3749863"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motor coil seen end-on between a north pole on the left and a south pole on the right, field arrows running left to right: one side of the coil carries current out of the page and is pushed upward, the other carries it into the page and is pushed downward, and below them a split ring with two brushes feeds the coil from a cell.</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Energy from the electrical supply — the magnets are exactly as strong as they were</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Trace the energy rather than the pushing. The magnetic force acts at right angles to each drifting charge's motion, so it does no work on the charges — what it does is shove the wire sideways. As the wire moves, the field induces a voltage in the coil that opposes the current, and the supply has to push harder to keep that current flowing. The extra electrical work the supply does is precisely the work that lifts the load. The magnet steers the energy; it never provides any, and it is not consumed.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wire carries current parallel to a magnetic field. The magnetic force on it is…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Maximum</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Zero</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 of maximum</a:t>
            </a:r>
          </a:p>
        </p:txBody>
      </p:sp>
      <p:sp>
        <p:nvSpPr>
          <p:cNvPr id="13" name="panel"/>
          <p:cNvSpPr/>
          <p:nvPr/>
        </p:nvSpPr>
        <p:spPr>
          <a:xfrm>
            <a:off x="7144004" y="1854200"/>
            <a:ext cx="4355592" cy="2807970"/>
          </a:xfrm>
          <a:prstGeom prst="rect">
            <a:avLst/>
          </a:prstGeom>
          <a:solidFill>
            <a:srgbClr val="FFFFFF"/>
          </a:solidFill>
          <a:ln w="9525">
            <a:solidFill>
              <a:srgbClr val="C6C8BB"/>
            </a:solidFill>
          </a:ln>
        </p:spPr>
      </p:sp>
      <p:pic>
        <p:nvPicPr>
          <p:cNvPr id="14" name="A straight conductor stretched horizontally through the gap between a north and a south pole, its leads dropping vertically to a cell below, with the current arrow on the conductor and the two field arrows above and below it all pointing the same way, and the angle between them marked θ = 0." descr="A straight conductor stretched horizontally through the gap between a north and a south pole, its leads dropping vertically to a cell below, with the current arrow on the conductor and the two field arrows above and below it all pointing the same way, and the angle between them marked θ = 0."/>
          <p:cNvPicPr>
            <a:picLocks noChangeAspect="1"/>
          </p:cNvPicPr>
          <p:nvPr/>
        </p:nvPicPr>
        <p:blipFill>
          <a:blip r:embed="rId3"/>
          <a:stretch>
            <a:fillRect/>
          </a:stretch>
        </p:blipFill>
        <p:spPr>
          <a:xfrm>
            <a:off x="7258304" y="1968500"/>
            <a:ext cx="4126992" cy="2579370"/>
          </a:xfrm>
          <a:prstGeom prst="rect">
            <a:avLst/>
          </a:prstGeom>
        </p:spPr>
      </p:pic>
      <p:sp>
        <p:nvSpPr>
          <p:cNvPr id="15"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straight conductor stretched horizontally through the gap between a north and a south pole, its leads dropping vertically to a cell below, with the current arrow on the conductor and the two field arrows above and below it all pointing the same way, and the angle between them marked θ = 0.</a:t>
            </a:r>
          </a:p>
        </p:txBody>
      </p:sp>
      <p:sp>
        <p:nvSpPr>
          <p:cNvPr id="16"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Zero</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F = BIL sinθ — with θ = 0 the sine is zero, so a wire along the field feels no force at all.</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Maximum is the θ = 90° case — the arrangement almost every textbook figure draws, with the current cutting straight across the field lines, which is why it is the answer that arrives first. Laying the current along the field is the opposite extreme of the same formula.</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F = BIL sin θ with θ = 0 gives sin 0 = 0: a current running along the field lines feels nothing at all.</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Half of maximum happens at θ = 30°, since sin 30° = 0.5 — and note that 45° gives 0.71 of the maximum, not half. Sine is not proportional to the angle, and at 0° it is genuinely zero rather than merely small.</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THE MOTOR EFFECT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The Motor Effect.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electron moves at 2.0 × 10⁷ m/s perpendicular to a 3.0 mT field. Find the radius of its circular path.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electron moves at 2.0 × 10⁷ m/s perpendicular to a 3.0 mT field. Find the radius of its circular path.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mv/(qB) = (9.11 × 10⁻³¹ × 2.0 × 10⁷) ÷ (1.60 × 10⁻¹⁹ × 3.0 × 10⁻³).</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 = 1.82 × 10⁻²³ ÷ 4.8 × 10⁻²² ≈ 0.038 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3.8 cm — a lab-bench circle, and the working scale of a mass spectrometer.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 ≈ 3.8 cm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motor coil has 50 turns, measures 3.0 cm by 2.0 cm, sits in a 0.25 T field and carries 1.5 A. Find the force on each long side and the maximum torque, and explain the commutator’s job.</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700" b="1" i="0" dirty="0">
                <a:solidFill>
                  <a:srgbClr val="102E29"/>
                </a:solidFill>
                <a:latin typeface="Arial"/>
                <a:cs typeface="Arial"/>
              </a:rPr>
              <a:t>An electron is fired into a magnetic field and comes out travelling at right angles to the way it went in. Which is faster — the electron going in, or the electron coming out?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entered at 2.0 × 10⁷ m/s. Inside the field its path curved steadily round until it left through the side, moving in a completely different direction.</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Neither. Both are 2.0 × 10⁷ m/s. The magnetic force is perpendicular to the velocity at every instant, so it can only steer — never speed up, never slow down. That is exactly why the path is a circle and not a spiral, and it is why a magnetic field does no work on a moving charge.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motor coil has 50 turns, measures 3.0 cm by 2.0 cm, sits in a 0.25 T field and carries 1.5 A. Find the force on each long side and the maximum torque, and explain the commutator’s job.</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long side: F = NBIL = 50 × 0.25 × 1.5 × 0.030 ≈ 0.56 N.</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τ(max) = NBIA = 50 × 0.25 × 1.5 × 6.0 × 10⁻⁴ ≈ 1.1 × 10⁻² N·m.</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Without the commutator the torque would reverse every half turn; the split ring swaps the connections at exactly that moment, so the coil keeps spinning one way.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0.56 N per side; τ(max) ≈ 1.1 × 10⁻²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ELECTRICITY &amp; MAGNETISM  ·  THE MOTOR EFFECT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Electricity &amp; Magnetism — The Motor Effect.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ELECTRICITY &amp; 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20.6 Electricity &amp; Magnetism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https://giophysics.com/chapter-39/em-calculus/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https://giophysics.com/chapter-39/the-motor-effect/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https://giophysics.com/chapter-39/presentation/?lesson=motor</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Electricity &amp; 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https://giophysics.com/chapter-39/</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https://giophysics.com/downloads/39-5-the-motor-effect.pdf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motor effect is the force on a current-carrying conductor in a magnetic field — largest when current and field are perpendicular, zero when they are parallel.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wire resting between magnet poles jumps the instant current flows — reverse either the current or the field and it jumps the other way.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Fields push on currents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magnetic field exerts a force on moving charge: F = qvB sinθ for one charge, F = BIL sinθ for a wire full of them. The force is perpendicular to both the current and the field — Fleming’s left hand gives its direction. The two sides of a coil feel opposite forces, making a turning pair, and the commutator swaps the connections every half turn so the coil keeps turning the same 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Direction rules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Fleming’s left hand: First finger along the Field, seCond finger along the Current, and the thuMb gives the Motion. The force is perpendicular to both — swap current or field and the force flips.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charges circle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force on a free charge is always perpendicular to its velocity, so it changes direction but never speed: uniform circular motion with r = mv/(qB). Mass spectrometers, particle detectors, and the aurora all run on this.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dc motor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coil’s two sides carry current in opposite directions, so the field pushes one up and one down — a torque. After half a turn the split-ring commutator swaps the connections, keeping the torque in the same rotational sense.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ELECTRICITY &amp; MAGNETISM  ·  THE MOTOR EFFECT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Electricity &amp; Magnetism — The Motor Effect.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&amp; Magnetism — The Motor Effect</dc:title>
  <dc:subject>Electricity &amp; Magnetism</dc:subject>
  <dc:creator>GioPhysics</dc:creator>
  <cp:keywords>lesson, Electricity &amp; Magnetism, chapter-39,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