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Thermal Physics — Thermal Calculus. Lesson 6 of 6.</a:t>
            </a:r>
          </a:p>
          <a:p>
            <a:pPr marL="0" indent="0">
              <a:buNone/>
            </a:pPr>
            <a:r>
              <a:rPr lang="en-GB" sz="1200" dirty="0"/>
              <a:t>[Intro] Write heating as a rate and cooling becomes an equation: dT/dt = −k(T − T(env)) solves to an exponential decay of the temperature excess. Integrals take over where the constants stop being constant.</a:t>
            </a:r>
          </a:p>
          <a:p>
            <a:pPr marL="0" indent="0">
              <a:buNone/>
            </a:pPr>
            <a:r>
              <a:rPr lang="en-GB" sz="1200" dirty="0"/>
              <a:t>[Source] https://giophysics.com/chapter-40/thermal-calculus/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Heating power: P = dQ/dt = mc·dT/dt</a:t>
            </a:r>
          </a:p>
          <a:p>
            <a:pPr marL="0" indent="0">
              <a:buNone/>
            </a:pPr>
            <a:r>
              <a:rPr lang="en-GB" sz="1200" dirty="0"/>
              <a:t>[In plain English] A steady heater climbs the temperature at rate P/(mc) — the steeper the temperature–time graph, the greater the power flowing in.</a:t>
            </a:r>
          </a:p>
          <a:p>
            <a:pPr marL="0" indent="0">
              <a:buNone/>
            </a:pPr>
            <a:r>
              <a:rPr lang="en-GB" sz="1200" dirty="0"/>
              <a:t>[Note] Slope of the T–t graph times mc</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Newton’s law of cooling: dT/dt = −k(T − T(env))</a:t>
            </a:r>
          </a:p>
          <a:p>
            <a:pPr marL="0" indent="0">
              <a:buNone/>
            </a:pPr>
            <a:r>
              <a:rPr lang="en-GB" sz="1200" dirty="0"/>
              <a:t>[In plain English] The hotter an object is compared with its surroundings, the faster it loses heat. The minus sign drives T back toward T(env).</a:t>
            </a:r>
          </a:p>
          <a:p>
            <a:pPr marL="0" indent="0">
              <a:buNone/>
            </a:pPr>
            <a:r>
              <a:rPr lang="en-GB" sz="1200" dirty="0"/>
              <a:t>[Note] Rate ∝ temperature excess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exponential solution: T = T(env) + (T₀ − T(env))e^(−kt)</a:t>
            </a:r>
          </a:p>
          <a:p>
            <a:pPr marL="0" indent="0">
              <a:buNone/>
            </a:pPr>
            <a:r>
              <a:rPr lang="en-GB" sz="1200" dirty="0"/>
              <a:t>[In plain English] Solving the rate equation gives exponential decay of the excess — the same curve as capacitor discharge, with the excess playing the role of charge.</a:t>
            </a:r>
          </a:p>
          <a:p>
            <a:pPr marL="0" indent="0">
              <a:buNone/>
            </a:pPr>
            <a:r>
              <a:rPr lang="en-GB" sz="1200" dirty="0"/>
              <a:t>[Note] Excess halves every t(½) = ln 2 / k</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Integrals for varying constants: Q = ∫mc dT · W = ∫p dV</a:t>
            </a:r>
          </a:p>
          <a:p>
            <a:pPr marL="0" indent="0">
              <a:buNone/>
            </a:pPr>
            <a:r>
              <a:rPr lang="en-GB" sz="1200" dirty="0"/>
              <a:t>[In plain English] Q = mcΔT is the constant-c shortcut. If c depends on T, sum strip by strip: Q = ∫mc dT. The p dV integral works the same way, and becomes the work done by a gas.</a:t>
            </a:r>
          </a:p>
          <a:p>
            <a:pPr marL="0" indent="0">
              <a:buNone/>
            </a:pPr>
            <a:r>
              <a:rPr lang="en-GB" sz="1200" dirty="0"/>
              <a:t>[Note] When c or p refuses to stay constant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mug's cooling curve in a 20 °C room, falling from 90 °C and flattening across fifty minutes, with the first minute's rate continued as a dashed straight line that strikes room temperature at 25 minutes while the real curve is still well above it.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cooling object does not lose temperature at a steady rate. The curve is exponential: steep while hot, flattening as the excess shrinks. Extrapolating the first few minutes as a straight line badly overestimates how cold it will be later — the tangent slope itself decays with the excess.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kW kettle heats 1.0 kg of water (c = 4200 J kg⁻¹ K⁻¹). Find dT/dt, and the time to climb 80 K.</a:t>
            </a:r>
          </a:p>
          <a:p>
            <a:pPr marL="0" indent="0">
              <a:buNone/>
            </a:pPr>
            <a:r>
              <a:rPr lang="en-GB" sz="1200" dirty="0"/>
              <a:t>[Answer] ≈ 0.48 K/s; ≈ 170 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 = mc·dT/dt → dT/dt = P/(mc) = 2000 ÷ 4200 ≈ 0.48 K/s.</a:t>
            </a:r>
          </a:p>
          <a:p>
            <a:pPr marL="0" indent="0">
              <a:buNone/>
            </a:pPr>
            <a:r>
              <a:rPr lang="en-GB" sz="1200" dirty="0"/>
              <a:t>[Step 2] t = 80 ÷ 0.476 ≈ 170 s — a little under three minutes.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0.48 K/s; ≈ 170 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Coffee at 90 °C sits in a 20 °C room with k = 0.040 min⁻¹. Find the initial cooling rate and the temperature after 10 minutes.</a:t>
            </a:r>
          </a:p>
          <a:p>
            <a:pPr marL="0" indent="0">
              <a:buNone/>
            </a:pPr>
            <a:r>
              <a:rPr lang="en-GB" sz="1200" dirty="0"/>
              <a:t>[Answer] −2.8 °C/min at first; ≈ 67 °C after 10 min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Specific &amp; latent heat; Work calculus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Initial rate: dT/dt = −k(T − T(env)) = −0.040 × 70 = −2.8 °C/min.</a:t>
            </a:r>
          </a:p>
          <a:p>
            <a:pPr marL="0" indent="0">
              <a:buNone/>
            </a:pPr>
            <a:r>
              <a:rPr lang="en-GB" sz="1200" dirty="0"/>
              <a:t>[Step 2] T(10) = 20 + 70e^(−0.40) = 20 + 70 × 0.670.</a:t>
            </a:r>
          </a:p>
          <a:p>
            <a:pPr marL="0" indent="0">
              <a:buNone/>
            </a:pPr>
            <a:r>
              <a:rPr lang="en-GB" sz="1200" dirty="0"/>
              <a:t>[Step 3] ≈ 67 °C — already slower: the rate there is −0.040 × 47 ≈ −1.9 °C/min.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−2.8 °C/min at first; ≈ 67 °C after 10 min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It is the excess that halves, not the temperature. The excess is 90 − 20 = 70 °C; two half-lives quarter it to 17.5 °C, and the coffee sits at 20 + 17.5 = 37.5 °C. Halving the temperature itself would have the coffee heading for 0 °C, which nothing in a 20 °C room can do — and the same working on the kelvin scale would give a different answer, which is always the sign that the wrong quantity is being halved.</a:t>
            </a:r>
          </a:p>
          <a:p>
            <a:pPr marL="0" indent="0">
              <a:buNone/>
            </a:pPr>
            <a:r>
              <a:rPr lang="en-GB" sz="1200" dirty="0"/>
              <a:t>[It should say] After two half-lives the EXCESS has quartered: 70 ÷ 4 = 17.5 °C, so T = 20 + 17.5 = 37.5 °C.</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dashed line is the first minute's rate carried straight on. Where does the real cooling curve go?</a:t>
            </a:r>
          </a:p>
          <a:p>
            <a:pPr marL="0" indent="0">
              <a:buNone/>
            </a:pPr>
            <a:r>
              <a:rPr lang="en-GB" sz="1200" dirty="0"/>
              <a:t>[Options] A Along the dashed line — a measured rate is a measured rate   B Above it, flattening out as the gap to the room shrinks   C Below it, cooling faster and faster as it sheds heat</a:t>
            </a:r>
          </a:p>
          <a:p>
            <a:pPr marL="0" indent="0">
              <a:buNone/>
            </a:pPr>
            <a:r>
              <a:rPr lang="en-GB" sz="1200" dirty="0"/>
              <a:t>[Figure] A mug's cooling curve in a 20 °C room, falling from 90 °C and flattening across fifty minutes, with the first minute's rate continued as a dashed straight line that strikes room temperature at 25 minutes while the real curve is still well above it.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Above it, flattening out as the gap to the room shrinks. Newton's law of cooling says dT/dt = −k(T − T(env)): the rate is set by the excess, and the excess is what is being spent. Halve the gap to the room and you halve the rate at which it closes, so every minute buys less than the one before it. The curve peels away above the straight line and keeps flattening — after 25 minutes the straight line has reached the room and the coffee is still 26 °C above it.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mug cools in a 20 °C room following Newton’s law. When is dT/dt largest in size?</a:t>
            </a:r>
          </a:p>
          <a:p>
            <a:pPr marL="0" indent="0">
              <a:buNone/>
            </a:pPr>
            <a:r>
              <a:rPr lang="en-GB" sz="1200" dirty="0"/>
              <a:t>[Options] A At the start, when the mug is hottest   B Halfway through the cooling   C It is constant throughout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mug cools in a 20 °C room following Newton’s law. When is dT/dt largest in size?</a:t>
            </a:r>
          </a:p>
          <a:p>
            <a:pPr marL="0" indent="0">
              <a:buNone/>
            </a:pPr>
            <a:r>
              <a:rPr lang="en-GB" sz="1200" dirty="0"/>
              <a:t>[Option by option] A: Correct. dT/dt = −k(T − T(env)), and the excess is at its largest at the very beginning, so the curve is steepest there and flattens for ever afterwards.  B: Nothing distinguishes halfway. There is no special moment in an exponential — every instant looks like the start of a fresh, smaller decay, which is exactly why the half-life of the excess comes out the same wherever you start measuring it.  C: A constant rate is a straight line, and a straight line would reach room temperature at a definite moment and then carry on getting colder. Something that cools in proportion to its own excess can only approach the room, never arrive.</a:t>
            </a:r>
          </a:p>
          <a:p>
            <a:pPr marL="0" indent="0">
              <a:buNone/>
            </a:pPr>
            <a:r>
              <a:rPr lang="en-GB" sz="1200" dirty="0"/>
              <a:t>[Answer] A — At the start, when the mug is hottest</a:t>
            </a:r>
          </a:p>
          <a:p>
            <a:pPr marL="0" indent="0">
              <a:buNone/>
            </a:pPr>
            <a:r>
              <a:rPr lang="en-GB" sz="1200" dirty="0"/>
              <a:t>[Why] dT/dt = −k(T − T(env)) — the rate is proportional to the excess, which is largest at the start.</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For the same coffee (k = 0.040 min⁻¹), find the half-life of the temperature excess, and the temperature after two half-lives.</a:t>
            </a:r>
          </a:p>
          <a:p>
            <a:pPr marL="0" indent="0">
              <a:buNone/>
            </a:pPr>
            <a:r>
              <a:rPr lang="en-GB" sz="1200" dirty="0"/>
              <a:t>[Answer] t(½) ≈ 17 min; ≈ 37.5 °C after two half-lives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t(½) = ln 2 / k = 0.693 ÷ 0.040 ≈ 17.3 min.</a:t>
            </a:r>
          </a:p>
          <a:p>
            <a:pPr marL="0" indent="0">
              <a:buNone/>
            </a:pPr>
            <a:r>
              <a:rPr lang="en-GB" sz="1200" dirty="0"/>
              <a:t>[Step 2] After two half-lives the excess is 70 ÷ 4 = 17.5 °C.</a:t>
            </a:r>
          </a:p>
          <a:p>
            <a:pPr marL="0" indent="0">
              <a:buNone/>
            </a:pPr>
            <a:r>
              <a:rPr lang="en-GB" sz="1200" dirty="0"/>
              <a:t>[Step 3] T = 20 + 17.5 = 37.5 °C after ≈ 35 min — check: 20 + 70e^(−1.386) = 20 + 70 × 0.25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t(½) ≈ 17 min; ≈ 37.5 °C after two half-lives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Your coffee drops 2.8 °C in its first minute. At that rate it reaches room temperature in 25 minutes. What is it actually at after 25 minutes? The coffee starts at 90 °C in a 20 °C room. The first minute's cooling is measured, not guessed, and 70 ÷ 2.8 is exactly 25.</a:t>
            </a:r>
          </a:p>
          <a:p>
            <a:pPr marL="0" indent="0">
              <a:buNone/>
            </a:pPr>
            <a:r>
              <a:rPr lang="en-GB" sz="1200" dirty="0"/>
              <a:t>[Answer] About 46 °C — still too hot to drink quickly. The cooling rate is proportional to how far above the room the coffee is, so as the gap closes the rate collapses with it. The curve is exponential and only ever approaches 20 °C; the straight line is right for one minute and badly wrong after ten.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1.0 kg sample has temperature-dependent specific heat c(T) = 900 + 0.50T (SI units, T in kelvin). Find the heat to warm it from 300 K to 500 K, and compare with using c at the midpoint 400 K.</a:t>
            </a:r>
          </a:p>
          <a:p>
            <a:pPr marL="0" indent="0">
              <a:buNone/>
            </a:pPr>
            <a:r>
              <a:rPr lang="en-GB" sz="1200" dirty="0"/>
              <a:t>[Answer] Q = 2.2 × 10⁵ J; the midpoint value agrees only because c is linear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Q = ∫mc dT = 1.0 × ∫(900 + 0.50T) dT from 300 to 500.</a:t>
            </a:r>
          </a:p>
          <a:p>
            <a:pPr marL="0" indent="0">
              <a:buNone/>
            </a:pPr>
            <a:r>
              <a:rPr lang="en-GB" sz="1200" dirty="0"/>
              <a:t>[Step 2] = 900 × 200 + 0.25 × (500² − 300²) = 180 000 + 0.25 × 160 000 = 220 000 J.</a:t>
            </a:r>
          </a:p>
          <a:p>
            <a:pPr marL="0" indent="0">
              <a:buNone/>
            </a:pPr>
            <a:r>
              <a:rPr lang="en-GB" sz="1200" dirty="0"/>
              <a:t>[Step 3] Midpoint shortcut: c(400) = 1100, Q = 1100 × 200 = 220 000 J — identical here, because c is linear in T. For a nonlinear c only the integral is trustworthy.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 2.2 × 10⁵ J; the midpoint value agrees only because c is linear</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https://giophysics.com/chapter-40/presentation/?lesson=calculus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Thermal calculus treats heat flow as a rate — P = mc·dT/dt — solves Newton’s cooling law into an exponential, and integrates Q = ∫mc dT when the specific heat is not constant.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Fresh coffee cools fast; lukewarm coffee barely cools at all. The rate tracks the gap to room temperature — halve the gap, halve the rate.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Heating power is the derivative P = dQ/dt = mc·dT/dt, so a temperature–time graph’s slope reads the power directly. Newton’s law of cooling says the loss rate is proportional to the temperature excess, dT/dt = −k(T − T(env)), whose solution T = T(env) + (T₀ − T(env))e^(−kt) is an exponential slide with a shrinking tangent. And when c itself varies with temperature, Q = ∫mc dT replaces the simple product — the same upgrade that turns the p–V area into the work integral W = ∫p dV.</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 any temperature–time graph the tangent slope is dT/dt. Multiply by mc and you have the net power. A heating curve’s plateaus are just dT/dt = 0 — power still flows, into latent heat instead of temperature.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rate equation says the excess θ = T − T(env) shrinks at a rate proportional to itself, dθ/dt = −kθ. Anything that decays in proportion to its own size decays exponentially, with a constant half-life ln 2 / k — the cooling curve never quite lands.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gas expanding by dV against pressure p does work p dV; the total is the area under the p–V curve, W = ∫p dV. At constant pressure it collapses to pΔV. This integral is the bridge from thermal physics into thermodynamics.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giophysics.com/chapter-40/presentation/?less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0/specific-heat-latent-heat/" TargetMode="External"/><Relationship Id="rId4" Type="http://schemas.openxmlformats.org/officeDocument/2006/relationships/hyperlink" Target="https://giophysics.com/chapter-5/work-calcul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40/presentation/?lesson=calcul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40/thermal-calculus/" TargetMode="External"/><Relationship Id="rId4" Type="http://schemas.openxmlformats.org/officeDocument/2006/relationships/hyperlink" Target="https://giophysics.com/chapter-40/presentation/?lesson=calculus" TargetMode="External"/><Relationship Id="rId5" Type="http://schemas.openxmlformats.org/officeDocument/2006/relationships/hyperlink" Target="https://giophysics.com/chapter-40/" TargetMode="External"/><Relationship Id="rId6" Type="http://schemas.openxmlformats.org/officeDocument/2006/relationships/hyperlink" Target="https://giophysics.com/downloads/40-6-thermal-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21 · Thermal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Rates and integrals of heat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Thermal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Write heating as a rate and cooling becomes an equation: dT/dt = −k(T − T(env)) solves to an exponential decay of the temperature excess. Integrals take over where the constants stop being constant.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Thermal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https://giophysics.com/chapter-40/thermal-calculus/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Heating power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dQ/dt = mc·dT/dt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Slope of the T–t graph times mc</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steady heater climbs the temperature at rate P/(mc) — the steeper the temperature–time graph, the greater the power flowing in.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Newton’s law of cooling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dT/dt = −k(T − T(env))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Rate ∝ temperature excess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hotter an object is compared with its surroundings, the faster it loses heat. The minus sign drives T back toward T(env).</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exponential solution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T = T(env) + (T₀ − T(env))e^(−kt)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Excess halves every t(½) = ln 2 / k</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Solving the rate equation gives exponential decay of the excess — the same curve as capacitor discharge, with the excess playing the role of charge.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Integrals for varying constants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 = ∫mc dT · W = ∫p dV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When c or p refuses to stay constant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mcΔT is the constant-c shortcut. If c depends on T, sum strip by strip: Q = ∫mc dT. The p dV integral works the same way, and becomes the work done by a gas.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straight-line guess, and the truth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A mug's cooling curve in a 20 °C room, falling from 90 °C and flattening across fifty minutes, with the first minute's rate continued as a dashed straight line that strikes room temperature at 25 minutes while the real curve is still well above it." descr="A mug's cooling curve in a 20 °C room, falling from 90 °C and flattening across fifty minutes, with the first minute's rate continued as a dashed straight line that strikes room temperature at 25 minutes while the real curve is still well above it."/>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mug's cooling curve in a 20 °C room, falling from 90 °C and flattening across fifty minutes, with the first minute's rate continued as a dashed straight line that strikes room temperature at 25 minutes while the real curve is still well above it.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cooling object does not lose temperature at a steady rate. The curve is exponential: steep while hot, flattening as the excess shrinks. Extrapolating the first few minutes as a straight line badly overestimates how cold it will be later — the tangent slope itself decays with the excess.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kW kettle heats 1.0 kg of water (c = 4200 J kg⁻¹ K⁻¹). Find dT/dt, and the time to climb 80 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kW kettle heats 1.0 kg of water (c = 4200 J kg⁻¹ K⁻¹). Find dT/dt, and the time to climb 80 K.</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mc·dT/dt → dT/dt = P/(mc) = 2000 ÷ 4200 ≈ 0.48 K/s.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80 ÷ 0.476 ≈ 170 s — a little under three minutes.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0.48 K/s; ≈ 170 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Coffee at 90 °C sits in a 20 °C room with k = 0.040 min⁻¹. Find the initial cooling rate and the temperature after 10 minutes.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Specific &amp; latent heat</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https://giophysics.com/chapter-40/specific-heat-latent-heat/</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Work calculus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https://giophysics.com/chapter-5/work-calculus/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Coffee at 90 °C sits in a 20 °C room with k = 0.040 min⁻¹. Find the initial cooling rate and the temperature after 10 minutes.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Initial rate: dT/dt = −k(T − T(env)) = −0.040 × 70 = −2.8 °C/min.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T(10) = 20 + 70e^(−0.40) = 20 + 70 × 0.670.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67 °C — already slower: the rate there is −0.040 × 47 ≈ −1.9 °C/min.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−2.8 °C/min at first; ≈ 67 °C after 10 min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Coffee at 90 °C stands in a 20 °C room with k = 0.040 min⁻¹. Find its temperature after two half-lives.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t(½) = ln 2 / k = 0.693 ÷ 0.040 ≈ 17.3 min</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After two half-lives the temperature has quartered: 90 ÷ 4 = 22.5 °C</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coffee is at about 22.5 °C after 35 minutes.</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is the excess that halves, not the temperature. The excess is 90 − 20 = 70 °C; two half-lives quarter it to 17.5 °C, and the coffee sits at 20 + 17.5 = 37.5 °C. Halving the temperature itself would have the coffee heading for 0 °C, which nothing in a 20 °C room can do — and the same working on the kelvin scale would give a different answer, which is always the sign that the wrong quantity is being halved.</a:t>
            </a:r>
          </a:p>
        </p:txBody>
      </p:sp>
      <p:sp>
        <p:nvSpPr>
          <p:cNvPr id="16" name="text"/>
          <p:cNvSpPr txBox="1"/>
          <p:nvPr/>
        </p:nvSpPr>
        <p:spPr>
          <a:xfrm>
            <a:off x="558800" y="46882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8958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After two half-lives the EXCESS has quartered: 70 ÷ 4 = 17.5 °C, so T = 20 + 17.5 = 37.5 °C.</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dashed line is the first minute's rate carried straight on. Where does the real cooling curve go?</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Along the dashed line — a measured rate is a measured rate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Above it, flattening out as the gap to the room shrinks</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Below it, cooling faster and faster as it sheds heat</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A mug's cooling curve in a 20 °C room, falling from 90 °C and flattening across fifty minutes, with the first minute's rate continued as a dashed straight line that strikes room temperature at 25 minutes while the real curve is still well above it." descr="A mug's cooling curve in a 20 °C room, falling from 90 °C and flattening across fifty minutes, with the first minute's rate continued as a dashed straight line that strikes room temperature at 25 minutes while the real curve is still well above it."/>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mug's cooling curve in a 20 °C room, falling from 90 °C and flattening across fifty minutes, with the first minute's rate continued as a dashed straight line that strikes room temperature at 25 minutes while the real curve is still well above it.</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Above it, flattening out as the gap to the room shrinks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Newton's law of cooling says dT/dt = −k(T − T(env)): the rate is set by the excess, and the excess is what is being spent. Halve the gap to the room and you halve the rate at which it closes, so every minute buys less than the one before it. The curve peels away above the straight line and keeps flattening — after 25 minutes the straight line has reached the room and the coffee is still 26 °C above 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mug cools in a 20 °C room following Newton’s law. When is dT/dt largest in size?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the start, when the mug is hottest</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Halfway through the cooling</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is constant throughout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At the start, when the mug is hottest</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dT/dt = −k(T − T(env)) — the rate is proportional to the excess, which is largest at the start.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dT/dt = −k(T − T(env)), and the excess is at its largest at the very beginning, so the curve is steepest there and flattens for ever afterwards.</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Nothing distinguishes halfway. There is no special moment in an exponential — every instant looks like the start of a fresh, smaller decay, which is exactly why the half-life of the excess comes out the same wherever you start measuring it.</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A constant rate is a straight line, and a straight line would reach room temperature at a definite moment and then carry on getting colder. Something that cools in proportion to its own excess can only approach the room, never arrive.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THERMAL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Thermal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For the same coffee (k = 0.040 min⁻¹), find the half-life of the temperature excess, and the temperature after two half-lives.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the same coffee (k = 0.040 min⁻¹), find the half-life of the temperature excess, and the temperature after two half-lives.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t(½) = ln 2 / k = 0.693 ÷ 0.040 ≈ 17.3 min.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After two half-lives the excess is 70 ÷ 4 = 17.5 °C.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20 + 17.5 = 37.5 °C after ≈ 35 min — check: 20 + 70e^(−1.386) = 20 + 70 × 0.25 ✓.</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t(½) ≈ 17 min; ≈ 37.5 °C after two half-lives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100" b="1" i="0" dirty="0">
                <a:solidFill>
                  <a:srgbClr val="102E29"/>
                </a:solidFill>
                <a:latin typeface="Arial"/>
                <a:cs typeface="Arial"/>
              </a:rPr>
              <a:t>Your coffee drops 2.8 °C in its first minute. At that rate it reaches room temperature in 25 minutes. What is it actually at after 25 minutes?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coffee starts at 90 °C in a 20 °C room. The first minute's cooling is measured, not guessed, and 70 ÷ 2.8 is exactly 25.</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About 46 °C — still too hot to drink quickly. The cooling rate is proportional to how far above the room the coffee is, so as the gap closes the rate collapses with it. The curve is exponential and only ever approaches 20 °C; the straight line is right for one minute and badly wrong after ten.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1.0 kg sample has temperature-dependent specific heat c(T) = 900 + 0.50T (SI units, T in kelvin). Find the heat to warm it from 300 K to 500 K, and compare with using c at the midpoint 400 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1.0 kg sample has temperature-dependent specific heat c(T) = 900 + 0.50T (SI units, T in kelvin). Find the heat to warm it from 300 K to 500 K, and compare with using c at the midpoint 400 K.</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∫mc dT = 1.0 × ∫(900 + 0.50T) dT from 300 to 500.</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900 × 200 + 0.25 × (500² − 300²) = 180 000 + 0.25 × 160 000 = 220 000 J.</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Midpoint shortcut: c(400) = 1100, Q = 1100 × 200 = 220 000 J — identical here, because c is linear in T. For a nonlinear c only the integral is trustworthy.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 2.2 × 10⁵ J; the midpoint value agrees only because c is linear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THERMAL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Thermal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https://giophysics.com/chapter-40/thermal-calculus/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https://giophysics.com/chapter-40/presentation/?lesson=calculus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Thermal Physics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https://giophysics.com/downloads/40-6-thermal-calculus.pdf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Thermal calculus treats heat flow as a rate — P = mc·dT/dt — solves Newton’s cooling law into an exponential, and integrates Q = ∫mc dT when the specific heat is not constant.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Fresh coffee cools fast; lukewarm coffee barely cools at all. The rate tracks the gap to room temperature — halve the gap, halve the rate.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Rates and integrals of heat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9337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Heating power is the derivative P = dQ/dt = mc·dT/dt, so a temperature–time graph’s slope reads the power directly. Newton’s law of cooling says the loss rate is proportional to the temperature excess, dT/dt = −k(T − T(env)), whose solution T = T(env) + (T₀ − T(env))e^(−kt) is an exponential slide with a shrinking tangent. And when c itself varies with temperature, Q = ∫mc dT replaces the simple product — the same upgrade that turns the p–V area into the work integral W = ∫p dV.</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 the slope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any temperature–time graph the tangent slope is dT/dt. Multiply by mc and you have the net power. A heating curve’s plateaus are just dT/dt = 0 — power still flows, into latent heat instead of temperature.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cooling is exponential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rate equation says the excess θ = T − T(env) shrinks at a rate proportional to itself, dθ/dt = −kθ. Anything that decays in proportion to its own size decays exponentially, with a constant half-life ln 2 / k — the cooling curve never quite lands.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From area to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gas expanding by dV against pressure p does work p dV; the total is the area under the p–V curve, W = ∫p dV. At constant pressure it collapses to pΔV. This integral is the bridge from thermal physics into thermodynamics.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THERMAL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Thermal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Physics — Thermal Calculus</dc:title>
  <dc:subject>Thermal Physics</dc:subject>
  <dc:creator>GioPhysics</dc:creator>
  <cp:keywords>lesson, Thermal Physics, chapter-40,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