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Thermal Physics — The Kinetic Theory of Gases. Lesson 3 of 6.</a:t>
            </a:r>
          </a:p>
          <a:p>
            <a:pPr marL="0" indent="0">
              <a:buNone/>
            </a:pPr>
            <a:r>
              <a:rPr lang="en-GB" sz="1200" dirty="0"/>
              <a:t>[Intro] A gas is a swarm of molecules in random motion. Model them as tiny elastic spheres and gas pressure becomes nothing but the drumming of collisions on the walls — and temperature becomes their average kinetic energy.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https://giophysics.com/chapter-40/kinetic-theory/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Pressure: p = F/A</a:t>
            </a:r>
          </a:p>
          <a:p>
            <a:pPr marL="0" indent="0">
              <a:buNone/>
            </a:pPr>
            <a:r>
              <a:rPr lang="en-GB" sz="1200" dirty="0"/>
              <a:t>[In plain English] Pressure is force spread over area. For a gas the force is supplied by molecular impacts on the wall.</a:t>
            </a:r>
          </a:p>
          <a:p>
            <a:pPr marL="0" indent="0">
              <a:buNone/>
            </a:pPr>
            <a:r>
              <a:rPr lang="en-GB" sz="1200" dirty="0"/>
              <a:t>[Note] Units N m⁻² = pascal (Pa)</a:t>
            </a:r>
          </a:p>
          <a:p>
            <a:pPr marL="0" indent="0">
              <a:buNone/>
            </a:pPr>
            <a:r>
              <a:rPr lang="en-GB" sz="1200" dirty="0"/>
              <a:t>[Graph] Pressure–force explorer. For a fixed contact area, pressure rises in direct proportion to the normal force.</a:t>
            </a:r>
          </a:p>
          <a:p>
            <a:pPr marL="0" indent="0">
              <a:buNone/>
            </a:pPr>
            <a:r>
              <a:rPr lang="en-GB" sz="1200" dirty="0"/>
              <a:t>[Axes] Horizontal: normal force F. Vertical: pressure p.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Pressure from collisions: pV = ⅓Nm v̄²</a:t>
            </a:r>
          </a:p>
          <a:p>
            <a:pPr marL="0" indent="0">
              <a:buNone/>
            </a:pPr>
            <a:r>
              <a:rPr lang="en-GB" sz="1200" dirty="0"/>
              <a:t>[In plain English] Adding up the momentum delivered by every molecule bouncing off the walls gives this — pressure rises with more molecules, faster molecules, or a smaller box.</a:t>
            </a:r>
          </a:p>
          <a:p>
            <a:pPr marL="0" indent="0">
              <a:buNone/>
            </a:pPr>
            <a:r>
              <a:rPr lang="en-GB" sz="1200" dirty="0"/>
              <a:t>[Note] N molecules of mass m, mean square speed v̄²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Temperature is kinetic energy: Ē(K) = (3/2)k(B)T</a:t>
            </a:r>
          </a:p>
          <a:p>
            <a:pPr marL="0" indent="0">
              <a:buNone/>
            </a:pPr>
            <a:r>
              <a:rPr lang="en-GB" sz="1200" dirty="0"/>
              <a:t>[In plain English] The mean kinetic energy per molecule depends only on kelvin temperature — not on the gas. Halve the temperature and the mean KE halves; at absolute zero it reaches its minimum.</a:t>
            </a:r>
          </a:p>
          <a:p>
            <a:pPr marL="0" indent="0">
              <a:buNone/>
            </a:pPr>
            <a:r>
              <a:rPr lang="en-GB" sz="1200" dirty="0"/>
              <a:t>[Note] k(B) = 1.38 × 10⁻²³ J K⁻¹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identical rigid flasks side by side, each with a pressure gauge mounted on top whose face is blank, holding the same eight molecules drawn in the same eight positions; the left is labelled as held at 300 K and the right at 600 K.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2.1. Two horizontal cylinders are drawn one above the other, each closed at the left-hand end and fitted with a piston on a rod that comes out through the open right-hand end. In the upper cylinder, labelled before compression, the trapped gas fills a column marked 300 cm³ and the pressure beside it is given as 1.0 × 10⁵ Pa. In the lower cylinder, labelled after compression, the piston has been pushed further in so that the gas column is marked 120 cm³, and the pressure beside it is left as a question mark. A note below states that the temperature of the gas does not change.</a:t>
            </a:r>
          </a:p>
          <a:p>
            <a:pPr marL="0" indent="0">
              <a:buNone/>
            </a:pPr>
            <a:r>
              <a:rPr lang="en-GB" sz="1200" dirty="0"/>
              <a:t>[Where it came from] IGCSE Topic 2 · Thermal physics, question 2; syllabus 2.1.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7.1. The apparatus is seen from the side. A small glass cell containing air and a scattering of smoke particles stands in the middle of the drawing. To the right, a lamp shines light through a converging lens, which brings the beam together inside the cell. Directly above the cell stands a microscope, its tube vertical and its lower end pointing straight down into the cell, so that the illuminated particles are viewed from above.</a:t>
            </a:r>
          </a:p>
          <a:p>
            <a:pPr marL="0" indent="0">
              <a:buNone/>
            </a:pPr>
            <a:r>
              <a:rPr lang="en-GB" sz="1200" dirty="0"/>
              <a:t>[Where it came from] IGCSE Topic 2 · Thermal physics, question 7; syllabus 2.1.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Temperature belongs to the crowd, not to any single molecule. The molecules of a gas at one temperature travel at wildly different speeds, and a single molecule has no temperature at all — (3/2)k(B)T is an average over an enormous population.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Find the mean kinetic energy of a gas molecule at 300 K.</a:t>
            </a:r>
          </a:p>
          <a:p>
            <a:pPr marL="0" indent="0">
              <a:buNone/>
            </a:pPr>
            <a:r>
              <a:rPr lang="en-GB" sz="1200" dirty="0"/>
              <a:t>[Answer] 6.2 × 10⁻²¹ J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Ē(K) = (3/2)k(B)T = 1.5 × 1.38 × 10⁻²³ × 300.</a:t>
            </a:r>
          </a:p>
          <a:p>
            <a:pPr marL="0" indent="0">
              <a:buNone/>
            </a:pPr>
            <a:r>
              <a:rPr lang="en-GB" sz="1200" dirty="0"/>
              <a:t>[Step 2] Ē(K) = 6.2 × 10⁻²¹ J.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6.2 × 10⁻²¹ J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Momentum &amp; collisions; Pressure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150 kg man stands on one foot of area 9.0 cm × 10 cm on thin ice. Find the pressure. (g = 10 m s⁻²)</a:t>
            </a:r>
          </a:p>
          <a:p>
            <a:pPr marL="0" indent="0">
              <a:buNone/>
            </a:pPr>
            <a:r>
              <a:rPr lang="en-GB" sz="1200" dirty="0"/>
              <a:t>[Answer] ≈ 1.7 × 10⁵ Pa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 = mg = 150 × 10 = 1500 N.</a:t>
            </a:r>
          </a:p>
          <a:p>
            <a:pPr marL="0" indent="0">
              <a:buNone/>
            </a:pPr>
            <a:r>
              <a:rPr lang="en-GB" sz="1200" dirty="0"/>
              <a:t>[Step 2] A = 0.090 × 0.10 = 0.0090 m².</a:t>
            </a:r>
          </a:p>
          <a:p>
            <a:pPr marL="0" indent="0">
              <a:buNone/>
            </a:pPr>
            <a:r>
              <a:rPr lang="en-GB" sz="1200" dirty="0"/>
              <a:t>[Step 3] p = F/A = 1500 ÷ 0.0090 ≈ 1.7 × 10⁵ Pa — nearly two atmospheres.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1.7 × 10⁵ Pa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right-hand flask is at twice the kelvin temperature of the left. Both gauge faces are covered. Which statement is true?</a:t>
            </a:r>
          </a:p>
          <a:p>
            <a:pPr marL="0" indent="0">
              <a:buNone/>
            </a:pPr>
            <a:r>
              <a:rPr lang="en-GB" sz="1200" dirty="0"/>
              <a:t>[Options] A Every molecule on the right moves twice as fast, and the gauge reads twice as much   B The molecules on the right have twice the mean kinetic energy, and the gauge reads twice as much   C Nothing differs — the flasks are sealed and rigid, so the gauges must agree</a:t>
            </a:r>
          </a:p>
          <a:p>
            <a:pPr marL="0" indent="0">
              <a:buNone/>
            </a:pPr>
            <a:r>
              <a:rPr lang="en-GB" sz="1200" dirty="0"/>
              <a:t>[Figure] Two identical rigid flasks side by side, each with a pressure gauge mounted on top whose face is blank, holding the same eight molecules drawn in the same eight positions; the left is labelled as held at 300 K and the right at 600 K.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The molecules on the right have twice the mean kinetic energy, and the gauge reads twice as much. Two separate claims, and only one of them survives. Doubling T doubles Ē(K) = (3/2)k(B)T, but that is a mean over the whole population: inside each flask the speeds are spread right across a distribution, no single molecule has a temperature, and nothing doubled in step. The gauge, though, really does double. With V and N fixed, pV = Nk(B)T makes p proportional to T — the impacts are both harder and more frequent, and those two effects multiply.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kelvin temperature of an ideal gas is doubled. The mean kinetic energy per molecule…</a:t>
            </a:r>
          </a:p>
          <a:p>
            <a:pPr marL="0" indent="0">
              <a:buNone/>
            </a:pPr>
            <a:r>
              <a:rPr lang="en-GB" sz="1200" dirty="0"/>
              <a:t>[Options] A Doubles   B Quadruples   C Stays the same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The kelvin temperature of an ideal gas is doubled. The mean kinetic energy per molecule…</a:t>
            </a:r>
          </a:p>
          <a:p>
            <a:pPr marL="0" indent="0">
              <a:buNone/>
            </a:pPr>
            <a:r>
              <a:rPr lang="en-GB" sz="1200" dirty="0"/>
              <a:t>[Option by option] A: Correct. Ē(K) = (3/2)k(B)T is a straight proportionality with kelvin temperature, so doubling one doubles the other.  B: Quadrupling is what happens if the SPEEDS double, since kinetic energy goes as v². But it is the temperature that was doubled here, and temperature tracks the energy rather than the speed — the speeds only rise by √2.  C: This would make temperature and molecular energy independent of each other, and then a thermometer could not work at all: what a thermometer reads is precisely the average kinetic energy its own molecules settle at in equilibrium with yours.</a:t>
            </a:r>
          </a:p>
          <a:p>
            <a:pPr marL="0" indent="0">
              <a:buNone/>
            </a:pPr>
            <a:r>
              <a:rPr lang="en-GB" sz="1200" dirty="0"/>
              <a:t>[Answer] A — Doubles</a:t>
            </a:r>
          </a:p>
          <a:p>
            <a:pPr marL="0" indent="0">
              <a:buNone/>
            </a:pPr>
            <a:r>
              <a:rPr lang="en-GB" sz="1200" dirty="0"/>
              <a:t>[Why] Ē(K) = (3/2)k(B)T is directly proportional to kelvin temperature — double T, double the mean KE.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2.50 mol of hydrogen is held at 175 °C. Find the mean kinetic energy per molecule and the total internal energy of the gas.</a:t>
            </a:r>
          </a:p>
          <a:p>
            <a:pPr marL="0" indent="0">
              <a:buNone/>
            </a:pPr>
            <a:r>
              <a:rPr lang="en-GB" sz="1200" dirty="0"/>
              <a:t>[Answer] 9.3 × 10⁻²¹ J per molecule; ≈ 1.4 × 10⁴ J in total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 = 175 + 273 = 448 K. Ē(K) = 1.5 × 1.38 × 10⁻²³ × 448 = 9.27 × 10⁻²¹ J.</a:t>
            </a:r>
          </a:p>
          <a:p>
            <a:pPr marL="0" indent="0">
              <a:buNone/>
            </a:pPr>
            <a:r>
              <a:rPr lang="en-GB" sz="1200" dirty="0"/>
              <a:t>[Step 2] N = nN(A) = 2.50 × 6.02 × 10²³ = 1.51 × 10²⁴ molecules.</a:t>
            </a:r>
          </a:p>
          <a:p>
            <a:pPr marL="0" indent="0">
              <a:buNone/>
            </a:pPr>
            <a:r>
              <a:rPr lang="en-GB" sz="1200" dirty="0"/>
              <a:t>[Step 3] E(int) = N × Ē(K) = 1.51 × 10²⁴ × 9.27 × 10⁻²¹ ≈ 1.4 × 10⁴ J — for an ideal gas it is all kinetic.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9.3 × 10⁻²¹ J per molecule; ≈ 1.4 × 10⁴ J in total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One nitrogen molecule flies past you at 500 m/s. What is its temperature? It is an ordinary molecule out of ordinary air, and you know its mass and its speed exactly — so you know its kinetic energy exactly too.</a:t>
            </a:r>
          </a:p>
          <a:p>
            <a:pPr marL="0" indent="0">
              <a:buNone/>
            </a:pPr>
            <a:r>
              <a:rPr lang="en-GB" sz="1200" dirty="0"/>
              <a:t>[Answer] It does not have one. Temperature is a property of a crowd: it is what the average kinetic energy of 10²³ molecules works out to, and a single molecule has no average. In the air beside it, molecules are travelling at everything from nearly nothing to several times 500 m/s, and they all share the one temperature between them.</a:t>
            </a:r>
          </a:p>
          <a:p>
            <a:pPr marL="0" indent="0">
              <a:buNone/>
            </a:pPr>
            <a:r>
              <a:rPr lang="en-GB" sz="1200" dirty="0"/>
              <a:t>[Figure] Eight molecules drawn as dots inside a sealed rectangular box, each carrying a velocity arrow of a different length and direction; one picked out in the accent arrives at the right-hand wall and rebounds away from it, with the normal to that wall drawn dashed.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container of volume 0.50 m³ holds 1.0 × 10²⁵ molecules at 300 K. Use pV = Nk(B)T to find the pressure, and compare it with the atmosphere.</a:t>
            </a:r>
          </a:p>
          <a:p>
            <a:pPr marL="0" indent="0">
              <a:buNone/>
            </a:pPr>
            <a:r>
              <a:rPr lang="en-GB" sz="1200" dirty="0"/>
              <a:t>[Answer] ≈ 8.3 × 10⁴ Pa, roughly 0.8 atm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p = Nk(B)T / V.</a:t>
            </a:r>
          </a:p>
          <a:p>
            <a:pPr marL="0" indent="0">
              <a:buNone/>
            </a:pPr>
            <a:r>
              <a:rPr lang="en-GB" sz="1200" dirty="0"/>
              <a:t>[Step 2] p = (1.0 × 10²⁵ × 1.38 × 10⁻²³ × 300) ÷ 0.50 = 41 400 ÷ 0.50.</a:t>
            </a:r>
          </a:p>
          <a:p>
            <a:pPr marL="0" indent="0">
              <a:buNone/>
            </a:pPr>
            <a:r>
              <a:rPr lang="en-GB" sz="1200" dirty="0"/>
              <a:t>[Step 3] p ≈ 8.3 × 10⁴ Pa — about 82% of atmospheric pressure (1.0 × 10⁵ Pa).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8.3 × 10⁴ Pa, roughly 0.8 atm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https://giophysics.com/chapter-40/presentation/?lesson=kinetic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Kinetic theory explains gas pressure as the total effect of molecular collisions with the walls, and identifies kelvin temperature with the average kinetic energy per molecule.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Pump up a bicycle tyre and the extra molecules drum on the walls more often — that busier drumming is the higher pressure you feel resisting the pump.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The kinetic model treats an ideal gas as a huge number of identical molecules of negligible volume, moving randomly, colliding elastically, with no forces between collisions. Each wall collision delivers a little momentum; billions per second smooth into steady pressure, giving pV = ⅓Nm v̄². Matching this to experiment ties temperature directly to motion: the mean kinetic energy per molecule is (3/2)k(B)T, and absolute zero is where that motion reaches its minimum.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Very many identical molecules; random motion; molecular volume negligible next to the container; collisions perfectly elastic and instantaneous; no intermolecular forces between collisions. Every result of the model follows from this short list.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molecule hitting a wall reverses its momentum, so the wall feels a tiny push. One molecule gives a patter; 10²³ give a perfectly smooth force. Heat the gas and each impact is harder and more frequent — pressure rises. Shrink the box and the walls are hit more often — pressure rises again.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Real molecules do take up space and do attract each other, so the model works best at low pressure, moderate temperature, and low density. Squeeze a real gas hard enough and the intermolecular forces the model ignores let it do something an ideal gas never can: condense into a liquid.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40/presentation/?lesson=kinetic" TargetMode="Externa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40/presentation/?lesson=kinetic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hyperlink" Target="https://giophysics.com/curricula/igcse/exams/thermal-physics#q2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hyperlink" Target="https://giophysics.com/curricula/igcse/exams/thermal-physics#q7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9/conservation-of-momentum/" TargetMode="External"/><Relationship Id="rId4" Type="http://schemas.openxmlformats.org/officeDocument/2006/relationships/hyperlink" Target="https://giophysics.com/chapter-13/pressure-solid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40/presentation/?lesson=kinetic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40/presentation/?lesson=kinetic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giophysics.com/chapter-40/gas-laws/" TargetMode="External"/><Relationship Id="rId4" Type="http://schemas.openxmlformats.org/officeDocument/2006/relationships/hyperlink" Target="https://giophysics.com/chapter-40/kinetic-theory/" TargetMode="External"/><Relationship Id="rId5" Type="http://schemas.openxmlformats.org/officeDocument/2006/relationships/hyperlink" Target="https://giophysics.com/chapter-40/presentation/?lesson=kinetic" TargetMode="External"/><Relationship Id="rId6" Type="http://schemas.openxmlformats.org/officeDocument/2006/relationships/hyperlink" Target="https://giophysics.com/chapter-40/" TargetMode="External"/><Relationship Id="rId7" Type="http://schemas.openxmlformats.org/officeDocument/2006/relationships/hyperlink" Target="https://giophysics.com/downloads/40-3-kinetic-theory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21 · Thermal Physics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Pressure is molecular drumming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The Kinetic Theory of Gases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gas is a swarm of molecules in random motion. Model them as tiny elastic spheres and gas pressure becomes nothing but the drumming of collisions on the walls — and temperature becomes their average kinetic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6 in Thermal Physics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https://giophysics.com/chapter-40/kinetic-theory/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Pressure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 = F/A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Units N m⁻² = pascal (Pa)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Pressure is force spread over area. For a gas the force is supplied by molecular impacts on the wall.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Pressure–force explorer: For a fixed contact area, pressure rises in direct proportion to the normal force." descr="Pressure–force explorer: For a fixed contact area, pressure rises in direct proportion to the normal forc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Pressure–force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Pressure from collisions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pV = ⅓Nm v̄²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 molecules of mass m, mean square speed v̄²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Adding up the momentum delivered by every molecule bouncing off the walls gives this — pressure rises with more molecules, faster molecules, or a smaller box.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Temperature is kinetic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Ē(K) = (3/2)k(B)T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k(B) = 1.38 × 10⁻²³ J K⁻¹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mean kinetic energy per molecule depends only on kelvin temperature — not on the gas. Halve the temperature and the mean KE halves; at absolute zero it reaches its minimum.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flasks, one difference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00375" y="1854200"/>
            <a:ext cx="6391250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identical rigid flasks side by side, each with a pressure gauge mounted on top whose face is blank, holding the same eight molecules drawn in the same eight positions; the left is labelled as held at 300 K and the right at 600 K." descr="Two identical rigid flasks side by side, each with a pressure gauge mounted on top whose face is blank, holding the same eight molecules drawn in the same eight positions; the left is labelled as held at 300 K and the right at 600 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75" y="1968500"/>
            <a:ext cx="6162650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identical rigid flasks side by side, each with a pressure gauge mounted on top whose face is blank, holding the same eight molecules drawn in the same eight positions; the left is labelled as held at 300 K and the right at 600 K.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2.1 — IGCSE Topic 2 · Thermal physics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2 of that paper · syllabus 2.1</a:t>
            </a:r>
          </a:p>
        </p:txBody>
      </p:sp>
      <p:sp>
        <p:nvSpPr>
          <p:cNvPr id="6" name="panel"/>
          <p:cNvSpPr/>
          <p:nvPr/>
        </p:nvSpPr>
        <p:spPr>
          <a:xfrm>
            <a:off x="3443524" y="1854200"/>
            <a:ext cx="5304952" cy="300609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horizontal cylinders are drawn one above the other, each closed at the left-hand end and fitted with a piston on a rod that comes out through the open right-hand end. In the upper cylinder, labelled before compression, the trapped gas fills a column marked 300 cm³ and the pressure beside it is given as 1.0 × 10⁵ Pa. In the lower cylinder, labelled after compression, the piston has been pushed further in so that the gas column is marked 120 cm³, and the pressure beside it is left as a question mark. A note below states that the temperature of the gas does not change." descr="Two horizontal cylinders are drawn one above the other, each closed at the left-hand end and fitted with a piston on a rod that comes out through the open right-hand end. In the upper cylinder, labelled before compression, the trapped gas fills a column marked 300 cm³ and the pressure beside it is given as 1.0 × 10⁵ Pa. In the lower cylinder, labelled after compression, the piston has been pushed further in so that the gas column is marked 120 cm³, and the pressure beside it is left as a question mark. A note below states that the temperature of the gas does not chang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824" y="1968500"/>
            <a:ext cx="5076352" cy="277749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4923790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horizontal cylinders are drawn one above the other, each closed at the left-hand end and fitted with a piston on a rod that comes out through the open right-hand end. In the upper cylinder, labelled before compression, the trapped gas fills a column marked 300 cm³ and the pressure beside it is given as 1.0 × 10⁵ Pa. In the lower cylinder, labelled after compression, the piston has been pushed further in so that the gas column is marked 120 cm³, and the pressure beside it is left as a question mark. A note below states that the temperature of the gas does not change.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7.1 — IGCSE Topic 2 · Thermal physics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7 of that paper · syllabus 2.1</a:t>
            </a:r>
          </a:p>
        </p:txBody>
      </p:sp>
      <p:sp>
        <p:nvSpPr>
          <p:cNvPr id="6" name="panel"/>
          <p:cNvSpPr/>
          <p:nvPr/>
        </p:nvSpPr>
        <p:spPr>
          <a:xfrm>
            <a:off x="2704988" y="1854200"/>
            <a:ext cx="6782025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e apparatus is seen from the side. A small glass cell containing air and a scattering of smoke particles stands in the middle of the drawing. To the right, a lamp shines light through a converging lens, which brings the beam together inside the cell. Directly above the cell stands a microscope, its tube vertical and its lower end pointing straight down into the cell, so that the illuminated particles are viewed from above." descr="The apparatus is seen from the side. A small glass cell containing air and a scattering of smoke particles stands in the middle of the drawing. To the right, a lamp shines light through a converging lens, which brings the beam together inside the cell. Directly above the cell stands a microscope, its tube vertical and its lower end pointing straight down into the cell, so that the illuminated particles are viewed from abo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288" y="1968500"/>
            <a:ext cx="6553425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apparatus is seen from the side. A small glass cell containing air and a scattering of smoke particles stands in the middle of the drawing. To the right, a lamp shines light through a converging lens, which brings the beam together inside the cell. Directly above the cell stands a microscope, its tube vertical and its lower end pointing straight down into the cell, so that the illuminated particles are viewed from above.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Temperature belongs to the crowd, not to any single molecule. The molecules of a gas at one temperature travel at wildly different speeds, and a single molecule has no temperature at all — (3/2)k(B)T is an average over an enormous population.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Find the mean kinetic energy of a gas molecule at 300 K.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Find the mean kinetic energy of a gas molecule at 300 K.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Ē(K) = (3/2)k(B)T = 1.5 × 1.38 × 10⁻²³ × 300.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Ē(K) = 6.2 × 10⁻²¹ J.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6.2 × 10⁻²¹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Momentum &amp; collisions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https://giophysics.com/chapter-9/conservation-of-momentum/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Pressure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https://giophysics.com/chapter-13/pressure-solids/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150 kg man stands on one foot of area 9.0 cm × 10 cm on thin ice. Find the pressure. (g = 10 m s⁻²)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150 kg man stands on one foot of area 9.0 cm × 10 cm on thin ice. Find the pressure. (g = 10 m s⁻²)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mg = 150 × 10 = 1500 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0.090 × 0.10 = 0.0090 m².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F/A = 1500 ÷ 0.0090 ≈ 1.7 × 10⁵ Pa — nearly two atmospheres.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1.7 × 10⁵ Pa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right-hand flask is at twice the kelvin temperature of the left. Both gauge faces are covered. Which statement is true?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Every molecule on the right moves twice as fast, and the gauge reads twice as much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The molecules on the right have twice the mean kinetic energy, and the gauge reads twice as much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40398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Nothing differs — the flasks are sealed and rigid, so the gauges must agree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632855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identical rigid flasks side by side, each with a pressure gauge mounted on top whose face is blank, holding the same eight molecules drawn in the same eight positions; the left is labelled as held at 300 K and the right at 600 K." descr="Two identical rigid flasks side by side, each with a pressure gauge mounted on top whose face is blank, holding the same eight molecules drawn in the same eight positions; the left is labelled as held at 300 K and the right at 600 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04255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550555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identical rigid flasks side by side, each with a pressure gauge mounted on top whose face is blank, holding the same eight molecules drawn in the same eight positions; the left is labelled as held at 300 K and the right at 600 K.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93835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2879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The molecules on the right have twice the mean kinetic energy, and the gauge reads twice as much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2221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2985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Two separate claims, and only one of them survives. Doubling T doubles Ē(K) = (3/2)k(B)T, but that is a mean over the whole population: inside each flask the speeds are spread right across a distribution, no single molecule has a temperature, and nothing doubled in step. The gauge, though, really does double. With V and N fixed, pV = Nk(B)T makes p proportional to T — the impacts are both harder and more frequent, and those two effects multiply.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kelvin temperature of an ideal gas is doubled. The mean kinetic energy per molecule…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Doubles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Quadruples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Stays the same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Doubles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Ē(K) = (3/2)k(B)T is directly proportional to kelvin temperature — double T, double the mean KE.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Ē(K) = (3/2)k(B)T is a straight proportionality with kelvin temperature, so doubling one doubles the other.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Quadrupling is what happens if the SPEEDS double, since kinetic energy goes as v². But it is the temperature that was doubled here, and temperature tracks the energy rather than the speed — the speeds only rise by √2.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This would make temperature and molecular energy independent of each other, and then a thermometer could not work at all: what a thermometer reads is precisely the average kinetic energy its own molecules settle at in equilibrium with yours.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2.50 mol of hydrogen is held at 175 °C. Find the mean kinetic energy per molecule and the total internal energy of the gas.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33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2.50 mol of hydrogen is held at 175 °C. Find the mean kinetic energy per molecule and the total internal energy of the gas.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 = 175 + 273 = 448 K. Ē(K) = 1.5 × 1.38 × 10⁻²³ × 448 = 9.27 × 10⁻²¹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 = nN(A) = 2.50 × 6.02 × 10²³ = 1.51 × 10²⁴ molecules.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E(int) = N × Ē(K) = 1.51 × 10²⁴ × 9.27 × 10⁻²¹ ≈ 1.4 × 10⁴ J — for an ideal gas it is all kinetic.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9.3 × 10⁻²¹ J per molecule; ≈ 1.4 × 10⁴ J in total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29 / 33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nitrogen molecule flies past you at 500 m/s. What is its temperature?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It is an ordinary molecule out of ordinary air, and you know its mass and its speed exactly — so you know its kinetic energy exactly too.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964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It does not have one. Temperature is a property of a crowd: it is what the average kinetic energy of 10²³ molecules works out to, and a single molecule has no average. In the air beside it, molecules are travelling at everything from nearly nothing to several times 500 m/s, and they all share the one temperature between them.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Eight molecules drawn as dots inside a sealed rectangular box, each carrying a velocity arrow of a different length and direction; one picked out in the accent arrives at the right-hand wall and rebounds away from it, with the normal to that wall drawn dashed." descr="Eight molecules drawn as dots inside a sealed rectangular box, each carrying a velocity arrow of a different length and direction; one picked out in the accent arrives at the right-hand wall and rebounds away from it, with the normal to that wall drawn dash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Eight molecules drawn as dots inside a sealed rectangular box, each carrying a velocity arrow of a different length and direction; one picked out in the accent arrives at the right-hand wall and rebounds away from it, with the normal to that wall drawn dashed.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container of volume 0.50 m³ holds 1.0 × 10²⁵ molecules at 300 K. Use pV = Nk(B)T to find the pressure, and compare it with the atmosphere.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container of volume 0.50 m³ holds 1.0 × 10²⁵ molecules at 300 K. Use pV = Nk(B)T to find the pressure, and compare it with the atmosphere.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Nk(B)T /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(1.0 × 10²⁵ × 1.38 × 10⁻²³ × 300) ÷ 0.50 = 41 400 ÷ 0.50.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≈ 8.3 × 10⁴ Pa — about 82% of atmospheric pressure (1.0 × 10⁵ Pa).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8.3 × 10⁴ Pa, roughly 0.8 atm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32 / 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THERMAL PHYSICS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21.4 The Gas Laws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https://giophysics.com/chapter-40/gas-laws/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https://giophysics.com/chapter-40/kinetic-theory/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https://giophysics.com/chapter-40/presentation/?lesson=kinetic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Thermal Physics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https://giophysics.com/chapter-40/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https://giophysics.com/downloads/40-3-kinetic-theory.pdf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33 / 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65046"/>
            <a:ext cx="11074400" cy="1981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Kinetic theory explains gas pressure as the total effect of molecular collisions with the walls, and identifies kelvin temperature with the average kinetic energy per molecule.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Pump up a bicycle tyre and the extra molecules drum on the walls more often — that busier drumming is the higher pressure you feel resisting the pump.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Pressure is molecular drumming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33700"/>
            <a:ext cx="11074400" cy="1320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kinetic model treats an ideal gas as a huge number of identical molecules of negligible volume, moving randomly, colliding elastically, with no forces between collisions. Each wall collision delivers a little momentum; billions per second smooth into steady pressure, giving pV = ⅓Nm v̄². Matching this to experiment ties temperature directly to motion: the mean kinetic energy per molecule is (3/2)k(B)T, and absolute zero is where that motion reaches its minimum.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assumptions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Very many identical molecules; random motion; molecular volume negligible next to the container; collisions perfectly elastic and instantaneous; no intermolecular forces between collisions. Every result of the model follows from this short list.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From one bounce to steady pressure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236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molecule hitting a wall reverses its momentum, so the wall feels a tiny push. One molecule gives a patter; 10²³ give a perfectly smooth force.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4704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Heat the gas and each impact is harder and more frequent — pressure rises. Shrink the box and the walls are hit more often — pressure rises again.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Real gases, ideal model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Real molecules do take up space and do attract each other, so the model works best at low pressure, moderate temperature, and low density. Squeeze a real gas hard enough and the intermolecular forces the model ignores let it do something an ideal gas never can: condense into a liquid.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THERMAL PHYSICS  ·  THE KINETIC THEORY OF GASES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Thermal Physics — The Kinetic Theory of Gases.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33</Slides>
  <Notes>33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Thermal Physics — The Kinetic Theory of Gases</dc:title>
  <dc:subject>Thermal Physics</dc:subject>
  <dc:creator>GioPhysics</dc:creator>
  <cp:keywords>lesson, Thermal Physics, chapter-40,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