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Thermal Physics — Molecular Speeds. Lesson 5 of 6.</a:t>
            </a:r>
          </a:p>
          <a:p>
            <a:pPr marL="0" indent="0">
              <a:buNone/>
            </a:pPr>
            <a:r>
              <a:rPr lang="en-GB" sz="1200" dirty="0"/>
              <a:t>[Intro] Air molecules around you average about 500 m/s, but no single speed describes them all. The Maxwell–Boltzmann distribution maps the whole crowd — and its fast tail explains why hydrogen leaks out of atmospheres.</a:t>
            </a:r>
          </a:p>
          <a:p>
            <a:pPr marL="0" indent="0">
              <a:buNone/>
            </a:pPr>
            <a:r>
              <a:rPr lang="en-GB" sz="1200" dirty="0"/>
              <a:t>[Source] https://giophysics.com/chapter-40/molecular-speeds/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Root-mean-square speed: v(rms) = √(3kT/m) = √(3RT/M)</a:t>
            </a:r>
          </a:p>
          <a:p>
            <a:pPr marL="0" indent="0">
              <a:buNone/>
            </a:pPr>
            <a:r>
              <a:rPr lang="en-GB" sz="1200" dirty="0"/>
              <a:t>[In plain English] Set (3/2)kT equal to ½mv̄² and solve: the typical speed grows with the square root of temperature and shrinks with the square root of mass.</a:t>
            </a:r>
          </a:p>
          <a:p>
            <a:pPr marL="0" indent="0">
              <a:buNone/>
            </a:pPr>
            <a:r>
              <a:rPr lang="en-GB" sz="1200" dirty="0"/>
              <a:t>[Note] m per molecule; M per mole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Same T, same mean KE: ½m v̄² = (3/2)kT for every gas</a:t>
            </a:r>
          </a:p>
          <a:p>
            <a:pPr marL="0" indent="0">
              <a:buNone/>
            </a:pPr>
            <a:r>
              <a:rPr lang="en-GB" sz="1200" dirty="0"/>
              <a:t>[In plain English] Mix two gases at one temperature and their mean kinetic energies match exactly — so the speed ratio is the inverse square root of the mass ratio.</a:t>
            </a:r>
          </a:p>
          <a:p>
            <a:pPr marL="0" indent="0">
              <a:buNone/>
            </a:pPr>
            <a:r>
              <a:rPr lang="en-GB" sz="1200" dirty="0"/>
              <a:t>[Note] Light molecules are fast, heavy ones slow</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distribution: Maxwell–Boltzmann curve</a:t>
            </a:r>
          </a:p>
          <a:p>
            <a:pPr marL="0" indent="0">
              <a:buNone/>
            </a:pPr>
            <a:r>
              <a:rPr lang="en-GB" sz="1200" dirty="0"/>
              <a:t>[In plain English] Not a bell curve: it rises from zero, peaks, and trails off with a long tail of rare, very fast molecules — the tail that drives evaporation and atmospheric escape.</a:t>
            </a:r>
          </a:p>
          <a:p>
            <a:pPr marL="0" indent="0">
              <a:buNone/>
            </a:pPr>
            <a:r>
              <a:rPr lang="en-GB" sz="1200" dirty="0"/>
              <a:t>[Note] Peak = most probable speed; long fast tail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Maxwell–Boltzmann speed distributions for the same sample of gas drawn on one pair of axes and labelled only A and B: A is taller and peaks near 500 m/s, B is lower and broader with a tail running past 2000 m/s, and the two enclose equal areas.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v(rms) is not the speed every molecule has, and it is not even the most common speed — it sits above the peak of the distribution. At any instant some molecules are nearly at rest and a rare few travel several times faster than v(rms). Temperature fixes the shape of the crowd, never a single speed.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v(rms) for nitrogen (M = 0.028 kg/mol) at 300 K.</a:t>
            </a:r>
          </a:p>
          <a:p>
            <a:pPr marL="0" indent="0">
              <a:buNone/>
            </a:pPr>
            <a:r>
              <a:rPr lang="en-GB" sz="1200" dirty="0"/>
              <a:t>[Answer] ≈ 520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v(rms) = √(3RT/M) = √(3 × 8.31 × 300 ÷ 0.028).</a:t>
            </a:r>
          </a:p>
          <a:p>
            <a:pPr marL="0" indent="0">
              <a:buNone/>
            </a:pPr>
            <a:r>
              <a:rPr lang="en-GB" sz="1200" dirty="0"/>
              <a:t>[Step 2] = √(7479 ÷ 0.028) = √267 000 ≈ 520 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520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v(rms) for hydrogen (M = 0.0020 kg/mol) at 300 K, and compare it with nitrogen’s.</a:t>
            </a:r>
          </a:p>
          <a:p>
            <a:pPr marL="0" indent="0">
              <a:buNone/>
            </a:pPr>
            <a:r>
              <a:rPr lang="en-GB" sz="1200" dirty="0"/>
              <a:t>[Answer] ≈ 1900 m/s, about 3.7× nitrogen’s speed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v(rms) = √(7479 ÷ 0.0020) = √3 740 000 ≈ 1900 m/s.</a:t>
            </a:r>
          </a:p>
          <a:p>
            <a:pPr marL="0" indent="0">
              <a:buNone/>
            </a:pPr>
            <a:r>
              <a:rPr lang="en-GB" sz="1200" dirty="0"/>
              <a:t>[Step 2] Ratio to nitrogen: √(28 ÷ 2) = √14 ≈ 3.7.</a:t>
            </a:r>
          </a:p>
          <a:p>
            <a:pPr marL="0" indent="0">
              <a:buNone/>
            </a:pPr>
            <a:r>
              <a:rPr lang="en-GB" sz="1200" dirty="0"/>
              <a:t>[Step 3] Same temperature, same mean KE — hydrogen is simply 14 times lighter, hence √14 times faster.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Kinetic theory; The gas laws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1900 m/s, about 3.7× nitrogen’s speed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is the tall narrow curve and B the low broad one. Which is at the higher temperature?</a:t>
            </a:r>
          </a:p>
          <a:p>
            <a:pPr marL="0" indent="0">
              <a:buNone/>
            </a:pPr>
            <a:r>
              <a:rPr lang="en-GB" sz="1200" dirty="0"/>
              <a:t>[Options] A A — its peak is higher, so its molecules have more energy   B B   C Neither; the areas are equal, so it is one sample at one temperature</a:t>
            </a:r>
          </a:p>
          <a:p>
            <a:pPr marL="0" indent="0">
              <a:buNone/>
            </a:pPr>
            <a:r>
              <a:rPr lang="en-GB" sz="1200" dirty="0"/>
              <a:t>[Figure] Two Maxwell–Boltzmann speed distributions for the same sample of gas drawn on one pair of axes and labelled only A and B: A is taller and peaks near 500 m/s, B is lower and broader with a tail running past 2000 m/s, and the two enclose equal areas.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 The height of a peak says how MANY molecules share the commonest speed, not how fast they are going. Heating adds no molecules — that is why the two curves enclose equal areas, the same sample counted twice — it spreads the ones you have over a wider range of speeds, flattening the peak and stretching the tail to the right. B is the hotter. And notice that no single speed describes either curve: even on the cold one, molecules range from nearly stationary to several times the typical speed.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Oxygen (M = 32 g/mol) and hydrogen (M = 2 g/mol) are mixed at the same temperature. Which molecules have the greater mean kinetic energy?</a:t>
            </a:r>
          </a:p>
          <a:p>
            <a:pPr marL="0" indent="0">
              <a:buNone/>
            </a:pPr>
            <a:r>
              <a:rPr lang="en-GB" sz="1200" dirty="0"/>
              <a:t>[Options] A The hydrogen molecules   B The oxygen molecules   C Neither — the mean KE is the same; hydrogen is just 4× faster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Oxygen (M = 32 g/mol) and hydrogen (M = 2 g/mol) are mixed at the same temperature. Which molecules have the greater mean kinetic energy?</a:t>
            </a:r>
          </a:p>
          <a:p>
            <a:pPr marL="0" indent="0">
              <a:buNone/>
            </a:pPr>
            <a:r>
              <a:rPr lang="en-GB" sz="1200" dirty="0"/>
              <a:t>[Option by option] A: The hydrogen molecules really are the fast ones, four times faster than the oxygen. But kinetic energy is ½mv², and they are sixteen times lighter: the four in the speed is squared to sixteen and then exactly cancelled by the sixteenth of the mass.  B: Heavier is not the same as more energetic. Each oxygen molecule carries sixteen times the mass but moves four times more slowly, and ½mv² comes out identical.  C: Correct. Mean kinetic energy is (3/2)k(B)T and depends on nothing but temperature — mix any two gases at one temperature and their mean molecular kinetic energies match exactly.</a:t>
            </a:r>
          </a:p>
          <a:p>
            <a:pPr marL="0" indent="0">
              <a:buNone/>
            </a:pPr>
            <a:r>
              <a:rPr lang="en-GB" sz="1200" dirty="0"/>
              <a:t>[Answer] C — Neither — the mean KE is the same; hydrogen is just 4× faster</a:t>
            </a:r>
          </a:p>
          <a:p>
            <a:pPr marL="0" indent="0">
              <a:buNone/>
            </a:pPr>
            <a:r>
              <a:rPr lang="en-GB" sz="1200" dirty="0"/>
              <a:t>[Why] Mean KE depends only on temperature. Equal KE with 16× less mass makes hydrogen √16 = 4 times faster.</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At what temperature would helium’s v(rms) (M = 0.0040 kg/mol) equal Earth’s escape speed of 11.2 km/s? What does the answer tell you about atmospheric escape?</a:t>
            </a:r>
          </a:p>
          <a:p>
            <a:pPr marL="0" indent="0">
              <a:buNone/>
            </a:pPr>
            <a:r>
              <a:rPr lang="en-GB" sz="1200" dirty="0"/>
              <a:t>[Answer] ≈ 20 000 K — escape happens through the tail, not the average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Mv²/(3R) = 0.0040 × (1.12 × 10⁴)² ÷ (3 × 8.31).</a:t>
            </a:r>
          </a:p>
          <a:p>
            <a:pPr marL="0" indent="0">
              <a:buNone/>
            </a:pPr>
            <a:r>
              <a:rPr lang="en-GB" sz="1200" dirty="0"/>
              <a:t>[Step 2] = 0.0040 × 1.25 × 10⁸ ÷ 24.9 ≈ 2.0 × 10⁴ K.</a:t>
            </a:r>
          </a:p>
          <a:p>
            <a:pPr marL="0" indent="0">
              <a:buNone/>
            </a:pPr>
            <a:r>
              <a:rPr lang="en-GB" sz="1200" dirty="0"/>
              <a:t>[Step 3] No such temperature exists on Earth — yet helium still escapes, because the distribution’s fast tail always holds a few molecules above 11.2 km/s. Averages stay; tails leak.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20 000 K — escape happens through the tail, not the average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Uranium enrichment once relied on diffusing UF₆ gas: ²³⁵UF₆ has molar mass 349, ²³⁸UF₆ has 352. Find the ratio of their rms speeds at equal temperature.</a:t>
            </a:r>
          </a:p>
          <a:p>
            <a:pPr marL="0" indent="0">
              <a:buNone/>
            </a:pPr>
            <a:r>
              <a:rPr lang="en-GB" sz="1200" dirty="0"/>
              <a:t>[Answer] ≈ 1.0043 — a 0.43% difference, exploited over thousands of stages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Equal T means equal mean KE, so v ∝ 1/√M.</a:t>
            </a:r>
          </a:p>
          <a:p>
            <a:pPr marL="0" indent="0">
              <a:buNone/>
            </a:pPr>
            <a:r>
              <a:rPr lang="en-GB" sz="1200" dirty="0"/>
              <a:t>[Step 2] v(235)/v(238) = √(352 ÷ 349) = √1.0086.</a:t>
            </a:r>
          </a:p>
          <a:p>
            <a:pPr marL="0" indent="0">
              <a:buNone/>
            </a:pPr>
            <a:r>
              <a:rPr lang="en-GB" sz="1200" dirty="0"/>
              <a:t>[Step 3] ≈ 1.0043 — a 0.43% speed advantage, so the lighter isotope diffuses slightly faster. Thousands of repeated stages turned that whisker into a separation.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Air molecules are going past you at about 500 m/s. Someone opens a bottle of perfume 4 m away. Why does it take minutes to reach you? At 500 m/s a molecule would cross those four metres in eight milliseconds. In practice you smell it after a couple of minutes, and it arrives gradually rather than all at once.</a:t>
            </a:r>
          </a:p>
          <a:p>
            <a:pPr marL="0" indent="0">
              <a:buNone/>
            </a:pPr>
            <a:r>
              <a:rPr lang="en-GB" sz="1200" dirty="0"/>
              <a:t>[Answer] Because it does not travel in a straight line. Each molecule collides billions of times a second and staggers off in a new direction every time — a random walk of 70 nm steps. Progress across the room grows with the square root of the time, not with the time, so fast molecules still spread slowly.</a:t>
            </a:r>
          </a:p>
          <a:p>
            <a:pPr marL="0" indent="0">
              <a:buNone/>
            </a:pPr>
            <a:r>
              <a:rPr lang="en-GB" sz="1200" dirty="0"/>
              <a:t>[Figure] The path of one scent molecule from an open bottle across a room to a person 4 m away, drawn as more than thirty straight runs each ending in a sharp change of direction, under a note that each real run between collisions is about 70 nm long.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1.0043 — a 0.43% difference, exploited over thousands of stages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https://giophysics.com/chapter-40/presentation/?lesson=speeds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Gas molecules share one temperature but many speeds; v(rms) = √(3kT/m) sets the typical speed, and the Maxwell–Boltzmann curve shows how the rest spread around 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room temperature hydrogen molecules average nearly 1900 m/s — four times faster than oxygen at the same temperature, because they are sixteen times lighter.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At temperature T every gas has the same mean kinetic energy per molecule, so lighter molecules must move faster: v(rms) = √(3kT/m) = √(3RT/M). Speeds spread across the Maxwell–Boltzmann distribution — a skewed hill with a most-probable peak and a long fast tail. Heating flattens the hill and shifts it right; heavier gases bunch it left. Molecules in the tail can exceed escape velocity, which is why light gases bleed away from planets, and why gases diffuse and evaporate at all.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No molecule can have negative speed, so the curve starts at zero, climbs to the most probable speed, and falls away slowly. The mean speed and v(rms) both sit slightly to the right of the peak. Heating stretches the whole curve rightward and flattens it — same number of molecules, spread over more speeds.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Earth’s escape speed is 11.2 km/s. No gas’s average comes close, but the distribution’s tail always holds a few molecules above any speed. For hydrogen and helium the tail is far enough right that the leak is significant over geological time — Earth kept its nitrogen and oxygen but lost nearly all its free hydrogen and helium.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molecules move at hundreds of metres per second, why does a smell take minutes to cross a room? Because each molecule collides billions of times per second, staggering in a random walk. Progress scales with the square root of time — fast molecules, slow spreading.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0/presentation/?lesson=speed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0/kinetic-theory/" TargetMode="External"/><Relationship Id="rId4" Type="http://schemas.openxmlformats.org/officeDocument/2006/relationships/hyperlink" Target="https://giophysics.com/chapter-40/gas-law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40/presentation/?lesson=speed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0/presentation/?lesson=speed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40/thermal-calculus/" TargetMode="External"/><Relationship Id="rId4" Type="http://schemas.openxmlformats.org/officeDocument/2006/relationships/hyperlink" Target="https://giophysics.com/chapter-40/molecular-speeds/" TargetMode="External"/><Relationship Id="rId5" Type="http://schemas.openxmlformats.org/officeDocument/2006/relationships/hyperlink" Target="https://giophysics.com/chapter-40/presentation/?lesson=speeds" TargetMode="External"/><Relationship Id="rId6" Type="http://schemas.openxmlformats.org/officeDocument/2006/relationships/hyperlink" Target="https://giophysics.com/chapter-40/" TargetMode="External"/><Relationship Id="rId7" Type="http://schemas.openxmlformats.org/officeDocument/2006/relationships/hyperlink" Target="https://giophysics.com/downloads/40-5-molecular-spee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21 · Thermal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 crowd of speeds, not one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Molecular Speeds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Air molecules around you average about 500 m/s, but no single speed describes them all. The Maxwell–Boltzmann distribution maps the whole crowd — and its fast tail explains why hydrogen leaks out of atmospheres.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Thermal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https://giophysics.com/chapter-40/molecular-speeds/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Root-mean-square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v(rms) = √(3kT/m) = √(3RT/M)</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 per molecule; M per mole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(3/2)kT equal to ½mv̄² and solve: the typical speed grows with the square root of temperature and shrinks with the square root of mass.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Same T, same mean 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½m v̄² = (3/2)kT for every gas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molecules are fast, heavy ones slow</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Mix two gases at one temperature and their mean kinetic energies match exactly — so the speed ratio is the inverse square root of the mass ratio.</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distribution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Maxwell–Boltzmann curve</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Peak = most probable speed; long fast tail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Not a bell curve: it rises from zero, peaks, and trails off with a long tail of rare, very fast molecules — the tail that drives evaporation and atmospheric escape.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curves, one sample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064154" y="1854200"/>
            <a:ext cx="6063693" cy="3600450"/>
          </a:xfrm>
          <a:prstGeom prst="rect">
            <a:avLst/>
          </a:prstGeom>
          <a:solidFill>
            <a:srgbClr val="FFFFFF"/>
          </a:solidFill>
          <a:ln w="9525">
            <a:solidFill>
              <a:srgbClr val="C6C8BB"/>
            </a:solidFill>
          </a:ln>
        </p:spPr>
      </p:sp>
      <p:pic>
        <p:nvPicPr>
          <p:cNvPr id="7" name="Two Maxwell–Boltzmann speed distributions for the same sample of gas drawn on one pair of axes and labelled only A and B: A is taller and peaks near 500 m/s, B is lower and broader with a tail running past 2000 m/s, and the two enclose equal areas." descr="Two Maxwell–Boltzmann speed distributions for the same sample of gas drawn on one pair of axes and labelled only A and B: A is taller and peaks near 500 m/s, B is lower and broader with a tail running past 2000 m/s, and the two enclose equal areas."/>
          <p:cNvPicPr>
            <a:picLocks noChangeAspect="1"/>
          </p:cNvPicPr>
          <p:nvPr/>
        </p:nvPicPr>
        <p:blipFill>
          <a:blip r:embed="rId3"/>
          <a:stretch>
            <a:fillRect/>
          </a:stretch>
        </p:blipFill>
        <p:spPr>
          <a:xfrm>
            <a:off x="3178454" y="1968500"/>
            <a:ext cx="5835093"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Maxwell–Boltzmann speed distributions for the same sample of gas drawn on one pair of axes and labelled only A and B: A is taller and peaks near 500 m/s, B is lower and broader with a tail running past 2000 m/s, and the two enclose equal areas.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v(rms) is not the speed every molecule has, and it is not even the most common speed — it sits above the peak of the distribution. At any instant some molecules are nearly at rest and a rare few travel several times faster than v(rms). Temperature fixes the shape of the crowd, never a single speed.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v(rms) for nitrogen (M = 0.028 kg/mol) at 300 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v(rms) for nitrogen (M = 0.028 kg/mol) at 300 K.</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v(rms) = √(3RT/M) = √(3 × 8.31 × 300 ÷ 0.028).</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√(7479 ÷ 0.028) = √267 000 ≈ 520 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520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v(rms) for hydrogen (M = 0.0020 kg/mol) at 300 K, and compare it with nitrogen’s.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v(rms) for hydrogen (M = 0.0020 kg/mol) at 300 K, and compare it with nitrogen’s.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v(rms) = √(7479 ÷ 0.0020) = √3 740 000 ≈ 1900 m/s.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Ratio to nitrogen: √(28 ÷ 2) = √14 ≈ 3.7.</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Same temperature, same mean KE — hydrogen is simply 14 times lighter, hence √14 times faster.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Kinetic theory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https://giophysics.com/chapter-40/kinetic-theory/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gas laws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https://giophysics.com/chapter-40/gas-laws/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1900 m/s, about 3.7× nitrogen’s speed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is the tall narrow curve and B the low broad one. Which is at the higher temperature?</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 its peak is higher, so its molecules have more energy</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a:t>
            </a:r>
          </a:p>
        </p:txBody>
      </p:sp>
      <p:sp>
        <p:nvSpPr>
          <p:cNvPr id="9" name="text"/>
          <p:cNvSpPr txBox="1"/>
          <p:nvPr/>
        </p:nvSpPr>
        <p:spPr>
          <a:xfrm>
            <a:off x="558800" y="32308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Neither; the areas are equal, so it is one sample at one temperature</a:t>
            </a:r>
          </a:p>
        </p:txBody>
      </p:sp>
      <p:sp>
        <p:nvSpPr>
          <p:cNvPr id="10" name="panel"/>
          <p:cNvSpPr/>
          <p:nvPr/>
        </p:nvSpPr>
        <p:spPr>
          <a:xfrm>
            <a:off x="7010400" y="1854200"/>
            <a:ext cx="4622800" cy="2767820"/>
          </a:xfrm>
          <a:prstGeom prst="rect">
            <a:avLst/>
          </a:prstGeom>
          <a:solidFill>
            <a:srgbClr val="FFFFFF"/>
          </a:solidFill>
          <a:ln w="9525">
            <a:solidFill>
              <a:srgbClr val="C6C8BB"/>
            </a:solidFill>
          </a:ln>
        </p:spPr>
      </p:sp>
      <p:pic>
        <p:nvPicPr>
          <p:cNvPr id="11" name="Two Maxwell–Boltzmann speed distributions for the same sample of gas drawn on one pair of axes and labelled only A and B: A is taller and peaks near 500 m/s, B is lower and broader with a tail running past 2000 m/s, and the two enclose equal areas." descr="Two Maxwell–Boltzmann speed distributions for the same sample of gas drawn on one pair of axes and labelled only A and B: A is taller and peaks near 500 m/s, B is lower and broader with a tail running past 2000 m/s, and the two enclose equal areas."/>
          <p:cNvPicPr>
            <a:picLocks noChangeAspect="1"/>
          </p:cNvPicPr>
          <p:nvPr/>
        </p:nvPicPr>
        <p:blipFill>
          <a:blip r:embed="rId3"/>
          <a:stretch>
            <a:fillRect/>
          </a:stretch>
        </p:blipFill>
        <p:spPr>
          <a:xfrm>
            <a:off x="7124700" y="1968500"/>
            <a:ext cx="4394200" cy="2539220"/>
          </a:xfrm>
          <a:prstGeom prst="rect">
            <a:avLst/>
          </a:prstGeom>
        </p:spPr>
      </p:pic>
      <p:sp>
        <p:nvSpPr>
          <p:cNvPr id="12" name="text"/>
          <p:cNvSpPr txBox="1"/>
          <p:nvPr/>
        </p:nvSpPr>
        <p:spPr>
          <a:xfrm>
            <a:off x="7010400" y="468552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Maxwell–Boltzmann speed distributions for the same sample of gas drawn on one pair of axes and labelled only A and B: A is taller and peaks near 500 m/s, B is lower and broader with a tail running past 2000 m/s, and the two enclose equal areas.</a:t>
            </a:r>
          </a:p>
        </p:txBody>
      </p:sp>
      <p:sp>
        <p:nvSpPr>
          <p:cNvPr id="13" name="text"/>
          <p:cNvSpPr txBox="1"/>
          <p:nvPr/>
        </p:nvSpPr>
        <p:spPr>
          <a:xfrm>
            <a:off x="7010400" y="5726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height of a peak says how MANY molecules share the commonest speed, not how fast they are going. Heating adds no molecules — that is why the two curves enclose equal areas, the same sample counted twice — it spreads the ones you have over a wider range of speeds, flattening the peak and stretching the tail to the right. B is the hotter. And notice that no single speed describes either curve: even on the cold one, molecules range from nearly stationary to several times the typical speed.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Oxygen (M = 32 g/mol) and hydrogen (M = 2 g/mol) are mixed at the same temperature. Which molecules have the greater mean kinetic energy?</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hydrogen molecules</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oxygen molecules</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Neither — the mean KE is the same; hydrogen is just 4× faster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Neither — the mean KE is the same; hydrogen is just 4× faster</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Mean KE depends only on temperature. Equal KE with 16× less mass makes hydrogen √16 = 4 times faster.</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hydrogen molecules really are the fast ones, four times faster than the oxygen. But kinetic energy is ½mv², and they are sixteen times lighter: the four in the speed is squared to sixteen and then exactly cancelled by the sixteenth of the mass.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Heavier is not the same as more energetic. Each oxygen molecule carries sixteen times the mass but moves four times more slowly, and ½mv² comes out identical.</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Mean kinetic energy is (3/2)k(B)T and depends on nothing but temperature — mix any two gases at one temperature and their mean molecular kinetic energies match exactly.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MOLECULAR SPEEDS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Molecular Speeds.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what temperature would helium’s v(rms) (M = 0.0040 kg/mol) equal Earth’s escape speed of 11.2 km/s? What does the answer tell you about atmospheric escape?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 what temperature would helium’s v(rms) (M = 0.0040 kg/mol) equal Earth’s escape speed of 11.2 km/s? What does the answer tell you about atmospheric escape?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Mv²/(3R) = 0.0040 × (1.12 × 10⁴)² ÷ (3 × 8.31).</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0.0040 × 1.25 × 10⁸ ÷ 24.9 ≈ 2.0 × 10⁴ K.</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such temperature exists on Earth — yet helium still escapes, because the distribution’s fast tail always holds a few molecules above 11.2 km/s. Averages stay; tails leak.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20 000 K — escape happens through the tail, not the average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Uranium enrichment once relied on diffusing UF₆ gas: ²³⁵UF₆ has molar mass 349, ²³⁸UF₆ has 352. Find the ratio of their rms speeds at equal temperature.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Uranium enrichment once relied on diffusing UF₆ gas: ²³⁵UF₆ has molar mass 349, ²³⁸UF₆ has 352. Find the ratio of their rms speeds at equal temperature.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T means equal mean KE, so v ∝ 1/√M.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v(235)/v(238) = √(352 ÷ 349) = √1.0086.</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1.0043 — a 0.43% speed advantage, so the lighter isotope diffuses slightly faster. Thousands of repeated stages turned that whisker into a separation.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Air molecules are going past you at about 500 m/s. Someone opens a bottle of perfume 4 m away. Why does it take minutes to reach you?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500 m/s a molecule would cross those four metres in eight milliseconds. In practice you smell it after a couple of minutes, and it arrives gradually rather than all at once.</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it does not travel in a straight line. Each molecule collides billions of times a second and staggers off in a new direction every time — a random walk of 70 nm steps. Progress across the room grows with the square root of the time, not with the time, so fast molecules still spread slowly.</a:t>
            </a:r>
          </a:p>
        </p:txBody>
      </p:sp>
      <p:sp>
        <p:nvSpPr>
          <p:cNvPr id="9" name="panel"/>
          <p:cNvSpPr/>
          <p:nvPr/>
        </p:nvSpPr>
        <p:spPr>
          <a:xfrm>
            <a:off x="7010400" y="1854200"/>
            <a:ext cx="4622800" cy="2632855"/>
          </a:xfrm>
          <a:prstGeom prst="rect">
            <a:avLst/>
          </a:prstGeom>
          <a:solidFill>
            <a:srgbClr val="FFFFFF"/>
          </a:solidFill>
          <a:ln w="9525">
            <a:solidFill>
              <a:srgbClr val="C6C8BB"/>
            </a:solidFill>
          </a:ln>
        </p:spPr>
      </p:sp>
      <p:pic>
        <p:nvPicPr>
          <p:cNvPr id="10" name="The path of one scent molecule from an open bottle across a room to a person 4 m away, drawn as more than thirty straight runs each ending in a sharp change of direction, under a note that each real run between collisions is about 70 nm long." descr="The path of one scent molecule from an open bottle across a room to a person 4 m away, drawn as more than thirty straight runs each ending in a sharp change of direction, under a note that each real run between collisions is about 70 nm long."/>
          <p:cNvPicPr>
            <a:picLocks noChangeAspect="1"/>
          </p:cNvPicPr>
          <p:nvPr/>
        </p:nvPicPr>
        <p:blipFill>
          <a:blip r:embed="rId3"/>
          <a:stretch>
            <a:fillRect/>
          </a:stretch>
        </p:blipFill>
        <p:spPr>
          <a:xfrm>
            <a:off x="7124700" y="1968500"/>
            <a:ext cx="4394200" cy="2404255"/>
          </a:xfrm>
          <a:prstGeom prst="rect">
            <a:avLst/>
          </a:prstGeom>
        </p:spPr>
      </p:pic>
      <p:sp>
        <p:nvSpPr>
          <p:cNvPr id="11" name="text"/>
          <p:cNvSpPr txBox="1"/>
          <p:nvPr/>
        </p:nvSpPr>
        <p:spPr>
          <a:xfrm>
            <a:off x="7010400" y="455055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path of one scent molecule from an open bottle across a room to a person 4 m away, drawn as more than thirty straight runs each ending in a sharp change of direction, under a note that each real run between collisions is about 70 nm long.</a:t>
            </a:r>
          </a:p>
        </p:txBody>
      </p:sp>
      <p:sp>
        <p:nvSpPr>
          <p:cNvPr id="12" name="text"/>
          <p:cNvSpPr txBox="1"/>
          <p:nvPr/>
        </p:nvSpPr>
        <p:spPr>
          <a:xfrm>
            <a:off x="7010400" y="5591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1.0043 — a 0.43% difference, exploited over thousands of stages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MOLECULAR SPEEDS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Molecular Speeds.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21.6 Thermal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https://giophysics.com/chapter-40/thermal-calculus/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https://giophysics.com/chapter-40/molecular-speeds/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https://giophysics.com/chapter-40/presentation/?lesson=speeds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https://giophysics.com/downloads/40-5-molecular-speeds.pdf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Gas molecules share one temperature but many speeds; v(rms) = √(3kT/m) sets the typical speed, and the Maxwell–Boltzmann curve shows how the rest spread around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room temperature hydrogen molecules average nearly 1900 m/s — four times faster than oxygen at the same temperature, because they are sixteen times lighter.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crowd of speeds, not 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956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temperature T every gas has the same mean kinetic energy per molecule, so lighter molecules must move faster: v(rms) = √(3kT/m) = √(3RT/M). Speeds spread across the Maxwell–Boltzmann distribution — a skewed hill with a most-probable peak and a long fast tail.</a:t>
            </a:r>
          </a:p>
        </p:txBody>
      </p:sp>
      <p:sp>
        <p:nvSpPr>
          <p:cNvPr id="7" name="text"/>
          <p:cNvSpPr txBox="1"/>
          <p:nvPr/>
        </p:nvSpPr>
        <p:spPr>
          <a:xfrm>
            <a:off x="558800" y="385318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Heating flattens the hill and shifts it right; heavier gases bunch it left. Molecules in the tail can exceed escape velocity, which is why light gases bleed away from planets, and why gases diffuse and evaporate at all.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shape of the crowd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molecule can have negative speed, so the curve starts at zero, climbs to the most probable speed, and falls away slowly. The mean speed and v(rms) both sit slightly to the right of the peak. Heating stretches the whole curve rightward and flattens it — same number of molecules, spread over more speeds.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light gases escape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Earth’s escape speed is 11.2 km/s. No gas’s average comes close, but the distribution’s tail always holds a few molecules above any speed. For hydrogen and helium the tail is far enough right that the leak is significant over geological time — Earth kept its nitrogen and oxygen but lost nearly all its free hydrogen and helium.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Diffusion is a drunkard’s walk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molecules move at hundreds of metres per second, why does a smell take minutes to cross a room? Because each molecule collides billions of times per second, staggering in a random walk. Progress scales with the square root of time — fast molecules, slow spreading.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MOLECULAR SPEEDS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Molecular Speeds.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Physics — Molecular Speeds</dc:title>
  <dc:subject>Thermal Physics</dc:subject>
  <dc:creator>GioPhysics</dc:creator>
  <cp:keywords>lesson, Thermal Physics, chapter-40,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