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Thermodynamics — Thermodynamic Calculus. Lesson 6 of 6.</a:t>
            </a:r>
          </a:p>
          <a:p>
            <a:pPr marL="0" indent="0">
              <a:buNone/>
            </a:pPr>
            <a:r>
              <a:rPr lang="en-GB" sz="1200" dirty="0"/>
              <a:t>[Intro] Every result in this subject is one integral or derivative away from the definitions: work is ∫p dV under the curve, entropy is ∫dQ/T, and differentiating T⁴ tells you how touchy a radiator is.</a:t>
            </a:r>
          </a:p>
          <a:p>
            <a:pPr marL="0" indent="0">
              <a:buNone/>
            </a:pPr>
            <a:r>
              <a:rPr lang="en-GB" sz="1200" dirty="0"/>
              <a:t>[Source] https://giophysics.com/chapter-41/thermo-calculus/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Work integral: W = ∫p dV</a:t>
            </a:r>
          </a:p>
          <a:p>
            <a:pPr marL="0" indent="0">
              <a:buNone/>
            </a:pPr>
            <a:r>
              <a:rPr lang="en-GB" sz="1200" dirty="0"/>
              <a:t>[In plain English] Slice the expansion into strips p·dV and add them up — that is exactly the area under the p–V curve. When p changes along the way, only the integral gets it right.</a:t>
            </a:r>
          </a:p>
          <a:p>
            <a:pPr marL="0" indent="0">
              <a:buNone/>
            </a:pPr>
            <a:r>
              <a:rPr lang="en-GB" sz="1200" dirty="0"/>
              <a:t>[Note] Isobaric: W = pΔV; isothermal: W = nRT ln(V₂/V₁)</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Adiabat: pV^γ = constant</a:t>
            </a:r>
          </a:p>
          <a:p>
            <a:pPr marL="0" indent="0">
              <a:buNone/>
            </a:pPr>
            <a:r>
              <a:rPr lang="en-GB" sz="1200" dirty="0"/>
              <a:t>[In plain English] With Q = 0 the first law becomes Cv dT = −p dV; feeding in pV = nRT and integrating gives the adiabat — steeper than the isotherm by the factor γ.</a:t>
            </a:r>
          </a:p>
          <a:p>
            <a:pPr marL="0" indent="0">
              <a:buNone/>
            </a:pPr>
            <a:r>
              <a:rPr lang="en-GB" sz="1200" dirty="0"/>
              <a:t>[Note] γ = Cp/Cv: 5/3 monatomic, 7/5 diatomic</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Entropy integral: ΔS = ∫dQ/T</a:t>
            </a:r>
          </a:p>
          <a:p>
            <a:pPr marL="0" indent="0">
              <a:buNone/>
            </a:pPr>
            <a:r>
              <a:rPr lang="en-GB" sz="1200" dirty="0"/>
              <a:t>[In plain English] When temperature changes as heat flows, divide each little dQ by the T at which it arrives and integrate — logarithms appear for the same reason as in the work integral.</a:t>
            </a:r>
          </a:p>
          <a:p>
            <a:pPr marL="0" indent="0">
              <a:buNone/>
            </a:pPr>
            <a:r>
              <a:rPr lang="en-GB" sz="1200" dirty="0"/>
              <a:t>[Note] Constant-volume heating: ΔS = nCv ln(T₂/T₁)</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Radiative sensitivity: dP/dT = 4eσAT³ = 4P/T</a:t>
            </a:r>
          </a:p>
          <a:p>
            <a:pPr marL="0" indent="0">
              <a:buNone/>
            </a:pPr>
            <a:r>
              <a:rPr lang="en-GB" sz="1200" dirty="0"/>
              <a:t>[In plain English] Differentiate P = eσAT⁴ once and the fourth power becomes a lever: a 1% temperature rise means 4% more radiated power.</a:t>
            </a:r>
          </a:p>
          <a:p>
            <a:pPr marL="0" indent="0">
              <a:buNone/>
            </a:pPr>
            <a:r>
              <a:rPr lang="en-GB" sz="1200" dirty="0"/>
              <a:t>[Note] Fractional form: ΔP/P ≈ 4·ΔT/T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isotherm on a pressure–volume diagram with the region beneath it, between dashed lines at V₁ and V₂, cut into vertical strips; one strip is picked out in the accent and labelled as having area p dV, and every strip further right is visibly shorter than the one before.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W = pΔV is not a general formula — it is the special case of constant pressure. Along an isotherm the pressure falls throughout the expansion, and multiplying any single pressure by ΔV gets the work wrong; only the integral, and its logarithm, is honest.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gas expands at a constant 2.0 × 10⁵ Pa from 1.0 × 10⁻³ m³ to 4.0 × 10⁻³ m³. Evaluate W = ∫p dV.</a:t>
            </a:r>
          </a:p>
          <a:p>
            <a:pPr marL="0" indent="0">
              <a:buNone/>
            </a:pPr>
            <a:r>
              <a:rPr lang="en-GB" sz="1200" dirty="0"/>
              <a:t>[Answer] W = 600 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With p constant the integral collapses: W = p∫dV = pΔV.</a:t>
            </a:r>
          </a:p>
          <a:p>
            <a:pPr marL="0" indent="0">
              <a:buNone/>
            </a:pPr>
            <a:r>
              <a:rPr lang="en-GB" sz="1200" dirty="0"/>
              <a:t>[Step 2] W = 2.0 × 10⁵ × 3.0 × 10⁻³ = 600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600 J</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2.0 mol of ideal gas at 300 K expands isothermally to twice its volume. Find the work done, ΔU, and the heat absorbed.</a:t>
            </a:r>
          </a:p>
          <a:p>
            <a:pPr marL="0" indent="0">
              <a:buNone/>
            </a:pPr>
            <a:r>
              <a:rPr lang="en-GB" sz="1200" dirty="0"/>
              <a:t>[Answer] W ≈ 3.5 kJ; ΔU = 0; Q ≈ 3.5 kJ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Gas processes; Entropy; Work as an integral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 = nRT ln(V₂/V₁) = 2.0 × 8.31 × 300 × ln 2.</a:t>
            </a:r>
          </a:p>
          <a:p>
            <a:pPr marL="0" indent="0">
              <a:buNone/>
            </a:pPr>
            <a:r>
              <a:rPr lang="en-GB" sz="1200" dirty="0"/>
              <a:t>[Step 2] W = 4986 × 0.693 ≈ 3.5 × 10³ J.</a:t>
            </a:r>
          </a:p>
          <a:p>
            <a:pPr marL="0" indent="0">
              <a:buNone/>
            </a:pPr>
            <a:r>
              <a:rPr lang="en-GB" sz="1200" dirty="0"/>
              <a:t>[Step 3] Isothermal: ΔU = 0, so Q = W ≈ 3.5 kJ flows in to pay for the work.</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3.5 kJ; ΔU = 0; Q ≈ 3.5 kJ</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volume ratio has to be raised to the power γ, and here it has been used raw. Using it raw is Boyle's law — the isothermal answer — so this working quietly claims the gas never warmed up, which is precisely what adiabatic rules out. 8^(5/3) = 32, so p₂ = 3.2 × 10⁶ Pa. The factor of four between the two answers is the temperature rise itself: T ∝ pV, and 32/8 = 4.</a:t>
            </a:r>
          </a:p>
          <a:p>
            <a:pPr marL="0" indent="0">
              <a:buNone/>
            </a:pPr>
            <a:r>
              <a:rPr lang="en-GB" sz="1200" dirty="0"/>
              <a:t>[It should say] p₂ = p₁ × 8^(5/3) = 1.0 × 10⁵ × 32 = 3.2 × 10⁶ Pa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gas expands along this isotherm from V₁ to V₂, starting at pressure p₁. Is the work it does p₁(V₂ − V₁)?</a:t>
            </a:r>
          </a:p>
          <a:p>
            <a:pPr marL="0" indent="0">
              <a:buNone/>
            </a:pPr>
            <a:r>
              <a:rPr lang="en-GB" sz="1200" dirty="0"/>
              <a:t>[Options] A Yes — work is pressure times the change in volume   B No, it is less than that: the pressure falls the whole way across   C No, it is more than that: the gas keeps pushing as it expands</a:t>
            </a:r>
          </a:p>
          <a:p>
            <a:pPr marL="0" indent="0">
              <a:buNone/>
            </a:pPr>
            <a:r>
              <a:rPr lang="en-GB" sz="1200" dirty="0"/>
              <a:t>[Figure] An isotherm on a pressure–volume diagram with the region beneath it, between dashed lines at V₁ and V₂, cut into vertical strips; one strip is picked out in the accent and labelled as having area p dV, and every strip further right is visibly shorter than the one before.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it is less than that: the pressure falls the whole way across. p₁ΔV is the rectangle you get by taking the tallest strip and stretching it all the way to V₂. Look at the strips: every one is shorter than the one before it, so the true area sits under the curve rather than under a flat top. Working it out gives W = nRT ln(V₂/V₁), and for a doubling that is ln 2 = 0.69 of the rectangle — so the flat-top estimate overshoots the real work by 44%, from a formula that was only ever true at constant pressure.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One mole of gas at a constant 300 K doubles its volume. How much work does it do? (R = 8.31 J/mol·K)</a:t>
            </a:r>
          </a:p>
          <a:p>
            <a:pPr marL="0" indent="0">
              <a:buNone/>
            </a:pPr>
            <a:r>
              <a:rPr lang="en-GB" sz="1200" dirty="0"/>
              <a:t>[Options] A ≈ 1700 J   B ≈ 2500 J   C 0 J — the temperature never changed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One mole of gas at a constant 300 K doubles its volume. How much work does it do? (R = 8.31 J/mol·K)</a:t>
            </a:r>
          </a:p>
          <a:p>
            <a:pPr marL="0" indent="0">
              <a:buNone/>
            </a:pPr>
            <a:r>
              <a:rPr lang="en-GB" sz="1200" dirty="0"/>
              <a:t>[Option by option] A: Correct. W = nRT ln(V₂/V₁) = 1 × 8.31 × 300 × ln 2 ≈ 2493 × 0.693 ≈ 1730 J.  B: 2500 J is nRT itself, 8.31 × 300 — which is the rectangle p₁ΔV, the constant-pressure answer. The pressure halves across this expansion, so the honest area is ln 2 = 0.69 of that.  C: Constant temperature means ΔU = 0, not W = 0. The piston really moved and was really pushed; what the fixed temperature tells you is that the heat flowing in paid for the work going out, joule for joule.</a:t>
            </a:r>
          </a:p>
          <a:p>
            <a:pPr marL="0" indent="0">
              <a:buNone/>
            </a:pPr>
            <a:r>
              <a:rPr lang="en-GB" sz="1200" dirty="0"/>
              <a:t>[Answer] A — ≈ 1700 J</a:t>
            </a:r>
          </a:p>
          <a:p>
            <a:pPr marL="0" indent="0">
              <a:buNone/>
            </a:pPr>
            <a:r>
              <a:rPr lang="en-GB" sz="1200" dirty="0"/>
              <a:t>[Why] W = nRT ln(V₂/V₁) = 1 × 8.31 × 300 × ln 2 ≈ 2493 × 0.693 ≈ 1730 J. Constant temperature does not mean no work — it means ΔU = 0 and the heat pays for the work.</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monatomic gas (γ = 5/3) at p₁ = 1.0 × 10⁵ Pa, V₁ = 8.0 × 10⁻³ m³ is compressed adiabatically to one eighth of its volume. Find the final pressure, the work done on the gas, and the temperature ratio.</a:t>
            </a:r>
          </a:p>
          <a:p>
            <a:pPr marL="0" indent="0">
              <a:buNone/>
            </a:pPr>
            <a:r>
              <a:rPr lang="en-GB" sz="1200" dirty="0"/>
              <a:t>[Answer] p₂ = 3.2 × 10⁶ Pa; 3600 J done on the gas; T quadruples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pV^γ constant: p₂ = p₁ × 8^(5/3) = 1.0 × 10⁵ × 32 = 3.2 × 10⁶ Pa.</a:t>
            </a:r>
          </a:p>
          <a:p>
            <a:pPr marL="0" indent="0">
              <a:buNone/>
            </a:pPr>
            <a:r>
              <a:rPr lang="en-GB" sz="1200" dirty="0"/>
              <a:t>[Step 2] W(by gas) = (p₁V₁ − p₂V₂)/(γ − 1) = (800 − 3200)/(2/3) = −3600 J, so 3600 J is done ON the gas; with Q = 0, ΔU = +3600 J.</a:t>
            </a:r>
          </a:p>
          <a:p>
            <a:pPr marL="0" indent="0">
              <a:buNone/>
            </a:pPr>
            <a:r>
              <a:rPr lang="en-GB" sz="1200" dirty="0"/>
              <a:t>[Step 3] T ∝ pV: T₂/T₁ = (3.2 × 10⁶ × 1.0 × 10⁻³)/(1.0 × 10⁵ × 8.0 × 10⁻³) = 3200/800 = 4 — four times hotter.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p₂ = 3.2 × 10⁶ Pa; 3600 J done on the gas; T quadruples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Compress a gas to a quarter of its volume twice: once very slowly, once in one fast stroke. Which ends at the higher pressure? Same gas, same cylinder, same starting state, same final volume. The only difference is how long the compression took.</a:t>
            </a:r>
          </a:p>
          <a:p>
            <a:pPr marL="0" indent="0">
              <a:buNone/>
            </a:pPr>
            <a:r>
              <a:rPr lang="en-GB" sz="1200" dirty="0"/>
              <a:t>[Answer] The fast one, by a long way. A slow squeeze lets the heat of compression leak out and the gas stays at room temperature, following pV = constant. A fast one is adiabatic: the heat has nowhere to go, so the gas warms, and the extra temperature is extra pressure. It follows pV^γ = constant, which is steeper — which is also why the barrel of a bicycle pump gets hot.</a:t>
            </a:r>
          </a:p>
          <a:p>
            <a:pPr marL="0" indent="0">
              <a:buNone/>
            </a:pPr>
            <a:r>
              <a:rPr lang="en-GB" sz="1200" dirty="0"/>
              <a:t>[Figure] An isotherm and an adiabat drawn through the same marked point on a pressure–volume diagram, each sampled from its own law, so that the adiabat is visibly the steeper of the two both above and below the state they share.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sun radiates P = 3.9 × 10²⁶ W at T = 5800 K. Differentiate the Stefan–Boltzmann law to estimate the extra power if the surface warmed by 1%, and state the general rule.</a:t>
            </a:r>
          </a:p>
          <a:p>
            <a:pPr marL="0" indent="0">
              <a:buNone/>
            </a:pPr>
            <a:r>
              <a:rPr lang="en-GB" sz="1200" dirty="0"/>
              <a:t>[Answer] ΔP ≈ 1.6 × 10²⁵ W; in general ΔP/P ≈ 4ΔT/T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eσAT⁴ ⇒ dP/dT = 4eσAT³ = 4P/T.</a:t>
            </a:r>
          </a:p>
          <a:p>
            <a:pPr marL="0" indent="0">
              <a:buNone/>
            </a:pPr>
            <a:r>
              <a:rPr lang="en-GB" sz="1200" dirty="0"/>
              <a:t>[Step 2] ΔP ≈ (4P/T)ΔT = 4P × (ΔT/T) = 4 × 3.9 × 10²⁶ × 0.01 ≈ 1.6 × 10²⁵ W.</a:t>
            </a:r>
          </a:p>
          <a:p>
            <a:pPr marL="0" indent="0">
              <a:buNone/>
            </a:pPr>
            <a:r>
              <a:rPr lang="en-GB" sz="1200" dirty="0"/>
              <a:t>[Step 3] Rule: fractional changes multiply by the exponent — a 1% rise in T gives a 4% rise in radiated power. The fourth power makes stars, filaments, and climates sensitive thermometers.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1.6 × 10²⁵ W; in general ΔP/P ≈ 4ΔT/T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https://giophysics.com/chapter-41/presentation/?lesson=calculus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Thermodynamic calculus computes work as the integral of p dV, entropy as the integral of dQ/T, and uses derivatives to see how strongly radiated power responds to temperature.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Doubling a gas's volume at constant temperature does W = nRT ln 2 of work — the logarithm appears because the pressure keeps falling while the piston moves.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Work is the integral W = ∫p dV — for constant pressure it collapses to pΔV, and along an isotherm substituting p = nRT/V gives W = nRT ln(V₂/V₁). With no heat flow the first law becomes a differential equation whose solution is the adiabat pV^γ = constant. Entropy sums heat over temperature, ΔS = ∫dQ/T, and differentiating the Stefan–Boltzmann law gives the radiative sensitivity dP/dT = 4P/T.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Along an isotherm p = nRT/V with T fixed, so W = ∫nRT dV/V = nRT ln(V₂/V₁). Each doubling of volume contributes the same nRT ln 2 — the strips get wider exactly as fast as they get shorter.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Adiabatic means dQ = 0, so nCv dT = −p dV. Differentiating pV = nRT gives nR dT = p dV + V dp. Eliminate dT, divide through by pV, and integrate: γ ln V + ln p = constant — that is pV^γ = constant, and it is why compressed air heats up.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derivative is the physicist's estimating tool: from dP/dT = 4P/T, a radiator 1% hotter emits 4% more. The same move applied to ΔS = ∫dQ/T explains why entropy formulas fill with logarithms: summing 1/T is what logarithms are.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41/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1/first-law-gas-processes/" TargetMode="External"/><Relationship Id="rId4" Type="http://schemas.openxmlformats.org/officeDocument/2006/relationships/hyperlink" Target="https://giophysics.com/chapter-41/entropy/" TargetMode="External"/><Relationship Id="rId5" Type="http://schemas.openxmlformats.org/officeDocument/2006/relationships/hyperlink" Target="https://giophysics.com/chapter-5/work-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41/presentation/?lesson=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1/presentation/?lesson=calcul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1/thermo-calculus/" TargetMode="External"/><Relationship Id="rId4" Type="http://schemas.openxmlformats.org/officeDocument/2006/relationships/hyperlink" Target="https://giophysics.com/chapter-41/presentation/?lesson=calculus" TargetMode="External"/><Relationship Id="rId5" Type="http://schemas.openxmlformats.org/officeDocument/2006/relationships/hyperlink" Target="https://giophysics.com/chapter-41/" TargetMode="External"/><Relationship Id="rId6" Type="http://schemas.openxmlformats.org/officeDocument/2006/relationships/hyperlink" Target="https://giophysics.com/downloads/41-6-thermo-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22 · Thermodynamics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Integrate the piston, differentiate the glow</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Thermodynamic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result in this subject is one integral or derivative away from the definitions: work is ∫p dV under the curve, entropy is ∫dQ/T, and differentiating T⁴ tells you how touchy a radiator is.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Thermodynamics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https://giophysics.com/chapter-41/thermo-calculus/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Work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∫p dV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Isobaric: W = pΔV; isothermal: W = nRT ln(V₂/V₁)</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Slice the expansion into strips p·dV and add them up — that is exactly the area under the p–V curve. When p changes along the way, only the integral gets it right.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Adiabat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pV^γ = constant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γ = Cp/Cv: 5/3 monatomic, 7/5 diatomic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Q = 0 the first law becomes Cv dT = −p dV; feeding in pV = nRT and integrating gives the adiabat — steeper than the isotherm by the factor γ.</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Entropy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ΔS = ∫dQ/T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Constant-volume heating: ΔS = nCv ln(T₂/T₁)</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temperature changes as heat flows, divide each little dQ by the T at which it arrives and integrate — logarithms appear for the same reason as in the work integral.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Radiative sensitivity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dP/dT = 4eσAT³ = 4P/T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Fractional form: ΔP/P ≈ 4·ΔT/T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P = eσAT⁴ once and the fourth power becomes a lever: a 1% temperature rise means 4% more radiated power.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answer is a logarithm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n isotherm on a pressure–volume diagram with the region beneath it, between dashed lines at V₁ and V₂, cut into vertical strips; one strip is picked out in the accent and labelled as having area p dV, and every strip further right is visibly shorter than the one before." descr="An isotherm on a pressure–volume diagram with the region beneath it, between dashed lines at V₁ and V₂, cut into vertical strips; one strip is picked out in the accent and labelled as having area p dV, and every strip further right is visibly shorter than the one before."/>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isotherm on a pressure–volume diagram with the region beneath it, between dashed lines at V₁ and V₂, cut into vertical strips; one strip is picked out in the accent and labelled as having area p dV, and every strip further right is visibly shorter than the one before.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W = pΔV is not a general formula — it is the special case of constant pressure. Along an isotherm the pressure falls throughout the expansion, and multiplying any single pressure by ΔV gets the work wrong; only the integral, and its logarithm, is honest.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gas expands at a constant 2.0 × 10⁵ Pa from 1.0 × 10⁻³ m³ to 4.0 × 10⁻³ m³. Evaluate W = ∫p dV.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gas expands at a constant 2.0 × 10⁵ Pa from 1.0 × 10⁻³ m³ to 4.0 × 10⁻³ m³. Evaluate W = ∫p dV.</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p constant the integral collapses: W = p∫dV = pΔV.</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2.0 × 10⁵ × 3.0 × 10⁻³ = 600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600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2.0 mol of ideal gas at 300 K expands isothermally to twice its volume. Find the work done, ΔU, and the heat absorbed.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Gas processes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https://giophysics.com/chapter-41/first-law-gas-processes/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Entropy</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https://giophysics.com/chapter-41/entropy/</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Work as an integral</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https://giophysics.com/chapter-5/work-calculus/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2.0 mol of ideal gas at 300 K expands isothermally to twice its volume. Find the work done, ΔU, and the heat absorbed.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nRT ln(V₂/V₁) = 2.0 × 8.31 × 300 × ln 2.</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4986 × 0.693 ≈ 3.5 × 10³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Isothermal: ΔU = 0, so Q = W ≈ 3.5 kJ flows in to pay for the work.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3.5 kJ; ΔU = 0; Q ≈ 3.5 kJ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monatomic gas (γ = 5/3) at 1.0 × 10⁵ Pa is compressed adiabatically to one eighth of its volume. Find the new pressure.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Adiabatic, so pV^γ = constant.</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p₂ = p₁ × 8 = 8.0 × 10⁵ Pa</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pressure rises eightfold.</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volume ratio has to be raised to the power γ, and here it has been used raw. Using it raw is Boyle's law — the isothermal answer — so this working quietly claims the gas never warmed up, which is precisely what adiabatic rules out. 8^(5/3) = 32, so p₂ = 3.2 × 10⁶ Pa. The factor of four between the two answers is the temperature rise itself: T ∝ pV, and 32/8 = 4.</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p₂ = p₁ × 8^(5/3) = 1.0 × 10⁵ × 32 = 3.2 × 10⁶ Pa</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gas expands along this isotherm from V₁ to V₂, starting at pressure p₁. Is the work it does p₁(V₂ − V₁)?</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work is pressure times the change in volume</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it is less than that: the pressure falls the whole way across</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 it is more than that: the gas keeps pushing as it expands</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n isotherm on a pressure–volume diagram with the region beneath it, between dashed lines at V₁ and V₂, cut into vertical strips; one strip is picked out in the accent and labelled as having area p dV, and every strip further right is visibly shorter than the one before." descr="An isotherm on a pressure–volume diagram with the region beneath it, between dashed lines at V₁ and V₂, cut into vertical strips; one strip is picked out in the accent and labelled as having area p dV, and every strip further right is visibly shorter than the one before."/>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isotherm on a pressure–volume diagram with the region beneath it, between dashed lines at V₁ and V₂, cut into vertical strips; one strip is picked out in the accent and labelled as having area p dV, and every strip further right is visibly shorter than the one before.</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it is less than that: the pressure falls the whole way across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p₁ΔV is the rectangle you get by taking the tallest strip and stretching it all the way to V₂. Look at the strips: every one is shorter than the one before it, so the true area sits under the curve rather than under a flat top. Working it out gives W = nRT ln(V₂/V₁), and for a doubling that is ln 2 = 0.69 of the rectangle — so the flat-top estimate overshoots the real work by 44%, from a formula that was only ever true at constant pressure.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One mole of gas at a constant 300 K doubles its volume. How much work does it do? (R = 8.31 J/mol·K)</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 1700 J</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 2500 J</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 J — the temperature never changed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 1700 J</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W = nRT ln(V₂/V₁) = 1 × 8.31 × 300 × ln 2 ≈ 2493 × 0.693 ≈ 1730 J. Constant temperature does not mean no work — it means ΔU = 0 and the heat pays for the work.</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W = nRT ln(V₂/V₁) = 1 × 8.31 × 300 × ln 2 ≈ 2493 × 0.693 ≈ 1730 J.</a:t>
            </a:r>
          </a:p>
        </p:txBody>
      </p:sp>
      <p:sp>
        <p:nvSpPr>
          <p:cNvPr id="11" name="text"/>
          <p:cNvSpPr txBox="1"/>
          <p:nvPr/>
        </p:nvSpPr>
        <p:spPr>
          <a:xfrm>
            <a:off x="558800" y="389382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2500 J is nRT itself, 8.31 × 300 — which is the rectangle p₁ΔV, the constant-pressure answer. The pressure halves across this expansion, so the honest area is ln 2 = 0.69 of that.</a:t>
            </a:r>
          </a:p>
        </p:txBody>
      </p:sp>
      <p:sp>
        <p:nvSpPr>
          <p:cNvPr id="12" name="text"/>
          <p:cNvSpPr txBox="1"/>
          <p:nvPr/>
        </p:nvSpPr>
        <p:spPr>
          <a:xfrm>
            <a:off x="558800" y="43865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Constant temperature means ΔU = 0, not W = 0. The piston really moved and was really pushed; what the fixed temperature tells you is that the heat flowing in paid for the work going out, joule for joule.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THERMODYNAMIC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Thermodynamic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monatomic gas (γ = 5/3) at p₁ = 1.0 × 10⁵ Pa, V₁ = 8.0 × 10⁻³ m³ is compressed adiabatically to one eighth of its volume. Find the final pressure, the work done on the gas, and the temperature ratio.</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monatomic gas (γ = 5/3) at p₁ = 1.0 × 10⁵ Pa, V₁ = 8.0 × 10⁻³ m³ is compressed adiabatically to one eighth of its volume. Find the final pressure, the work done on the gas, and the temperature ratio.</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pV^γ constant: p₂ = p₁ × 8^(5/3) = 1.0 × 10⁵ × 32 = 3.2 × 10⁶ Pa.</a:t>
            </a:r>
          </a:p>
        </p:txBody>
      </p:sp>
      <p:sp>
        <p:nvSpPr>
          <p:cNvPr id="11" name="step-number"/>
          <p:cNvSpPr txBox="1"/>
          <p:nvPr/>
        </p:nvSpPr>
        <p:spPr>
          <a:xfrm>
            <a:off x="558800" y="37499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W(by gas) = (p₁V₁ − p₂V₂)/(γ − 1) = (800 − 3200)/(2/3) = −3600 J, so 3600 J is done ON the gas; with Q = 0, ΔU = +3600 J.</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pV: T₂/T₁ = (3.2 × 10⁶ × 1.0 × 10⁻³)/(1.0 × 10⁵ × 8.0 × 10⁻³) = 3200/800 = 4 — four times hotter.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p₂ = 3.2 × 10⁶ Pa; 3600 J done on the gas; T quadruples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Compress a gas to a quarter of its volume twice: once very slowly, once in one fast stroke. Which ends at the higher pressure?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gas, same cylinder, same starting state, same final volume. The only difference is how long the compression took.</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fast one, by a long way. A slow squeeze lets the heat of compression leak out and the gas stays at room temperature, following pV = constant. A fast one is adiabatic: the heat has nowhere to go, so the gas warms, and the extra temperature is extra pressure. It follows pV^γ = constant, which is steeper — which is also why the barrel of a bicycle pump gets hot.</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An isotherm and an adiabat drawn through the same marked point on a pressure–volume diagram, each sampled from its own law, so that the adiabat is visibly the steeper of the two both above and below the state they share." descr="An isotherm and an adiabat drawn through the same marked point on a pressure–volume diagram, each sampled from its own law, so that the adiabat is visibly the steeper of the two both above and below the state they share."/>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isotherm and an adiabat drawn through the same marked point on a pressure–volume diagram, each sampled from its own law, so that the adiabat is visibly the steeper of the two both above and below the state they share.</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sun radiates P = 3.9 × 10²⁶ W at T = 5800 K. Differentiate the Stefan–Boltzmann law to estimate the extra power if the surface warmed by 1%, and state the general rule.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sun radiates P = 3.9 × 10²⁶ W at T = 5800 K. Differentiate the Stefan–Boltzmann law to estimate the extra power if the surface warmed by 1%, and state the general rule.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eσAT⁴ ⇒ dP/dT = 4eσAT³ = 4P/T.</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(4P/T)ΔT = 4P × (ΔT/T) = 4 × 3.9 × 10²⁶ × 0.01 ≈ 1.6 × 10²⁵ W.</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Rule: fractional changes multiply by the exponent — a 1% rise in T gives a 4% rise in radiated power. The fourth power makes stars, filaments, and climates sensitive thermometers.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1.6 × 10²⁵ W; in general ΔP/P ≈ 4ΔT/T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THERMODYNAMIC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Thermodynamic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THERMODYNAMICS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https://giophysics.com/chapter-41/thermo-calculus/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Thermodynamics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https://giophysics.com/downloads/41-6-thermo-calculus.pdf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Thermodynamic calculus computes work as the integral of p dV, entropy as the integral of dQ/T, and uses derivatives to see how strongly radiated power responds to temperature.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Doubling a gas's volume at constant temperature does W = nRT ln 2 of work — the logarithm appears because the pressure keeps falling while the piston moves.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Integrate the piston, differentiate the glow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Work is the integral W = ∫p dV — for constant pressure it collapses to pΔV, and along an isotherm substituting p = nRT/V gives W = nRT ln(V₂/V₁). With no heat flow the first law becomes a differential equation whose solution is the adiabat pV^γ = constant. Entropy sums heat over temperature, ΔS = ∫dQ/T, and differentiating the Stefan–Boltzmann law gives the radiative sensitivity dP/dT = 4P/T.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isothermal work is a logarithm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Along an isotherm p = nRT/V with T fixed, so W = ∫nRT dV/V = nRT ln(V₂/V₁). Each doubling of volume contributes the same nRT ln 2 — the strips get wider exactly as fast as they get shorter.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Deriving the adiabat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Adiabatic means dQ = 0, so nCv dT = −p dV. Differentiating pV = nRT gives nR dT = p dV + V dp. Eliminate dT, divide through by pV, and integrate: γ ln V + ln p = constant — that is pV^γ = constant, and it is why compressed air heats up.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Small changes from derivatives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derivative is the physicist's estimating tool: from dP/dT = 4P/T, a radiator 1% hotter emits 4% more. The same move applied to ΔS = ∫dQ/T explains why entropy formulas fill with logarithms: summing 1/T is what logarithms are.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THERMODYNAMIC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Thermodynamic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Thermodynamics — Thermodynamic Calculus</dc:title>
  <dc:subject>Thermodynamics</dc:subject>
  <dc:creator>GioPhysics</dc:creator>
  <cp:keywords>lesson, Thermodynamics, chapter-41,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