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Thermodynamics — Heat Engines &amp; the Second Law. Lesson 2 of 6.</a:t>
            </a:r>
          </a:p>
          <a:p>
            <a:pPr marL="0" indent="0">
              <a:buNone/>
            </a:pPr>
            <a:r>
              <a:rPr lang="en-GB" sz="1200" dirty="0"/>
              <a:t>[Intro] An engine takes heat from something hot, turns part of it into work, and must dump the rest into something cold. The second law says the waste is not bad engineering — it is physics, and Carnot computed the ceiling.</a:t>
            </a:r>
          </a:p>
          <a:p>
            <a:pPr marL="0" indent="0">
              <a:buNone/>
            </a:pPr>
            <a:r>
              <a:rPr lang="en-GB" sz="1200" dirty="0"/>
              <a:t>[Source] https://giophysics.com/chapter-41/heat-engines-second-law/</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Energy split: Qh = W + Qc</a:t>
            </a:r>
          </a:p>
          <a:p>
            <a:pPr marL="0" indent="0">
              <a:buNone/>
            </a:pPr>
            <a:r>
              <a:rPr lang="en-GB" sz="1200" dirty="0"/>
              <a:t>[In plain English] The heat drawn from the flame has exactly two destinations: useful work, or waste heat rejected to the cold side. Nothing vanishes.</a:t>
            </a:r>
          </a:p>
          <a:p>
            <a:pPr marL="0" indent="0">
              <a:buNone/>
            </a:pPr>
            <a:r>
              <a:rPr lang="en-GB" sz="1200" dirty="0"/>
              <a:t>[Note] Every joule in becomes work or waste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Efficiency: η = W/Qh = 1 − Qc/Qh</a:t>
            </a:r>
          </a:p>
          <a:p>
            <a:pPr marL="0" indent="0">
              <a:buNone/>
            </a:pPr>
            <a:r>
              <a:rPr lang="en-GB" sz="1200" dirty="0"/>
              <a:t>[In plain English] Efficiency asks: of the heat you paid for, what fraction came out as work? The rest, Qc, went down the cooling tower.</a:t>
            </a:r>
          </a:p>
          <a:p>
            <a:pPr marL="0" indent="0">
              <a:buNone/>
            </a:pPr>
            <a:r>
              <a:rPr lang="en-GB" sz="1200" dirty="0"/>
              <a:t>[Note] The fraction of input heat delivered as work</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Carnot ceiling: η(max) = 1 − Tc/Th</a:t>
            </a:r>
          </a:p>
          <a:p>
            <a:pPr marL="0" indent="0">
              <a:buNone/>
            </a:pPr>
            <a:r>
              <a:rPr lang="en-GB" sz="1200" dirty="0"/>
              <a:t>[In plain English] The best possible engine between two temperatures is fixed by those temperatures alone. Hotter source or colder sink is the only way up.</a:t>
            </a:r>
          </a:p>
          <a:p>
            <a:pPr marL="0" indent="0">
              <a:buNone/>
            </a:pPr>
            <a:r>
              <a:rPr lang="en-GB" sz="1200" dirty="0"/>
              <a:t>[Note] Temperatures in kelvin — always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Refrigerator: COP = Qc/W</a:t>
            </a:r>
          </a:p>
          <a:p>
            <a:pPr marL="0" indent="0">
              <a:buNone/>
            </a:pPr>
            <a:r>
              <a:rPr lang="en-GB" sz="1200" dirty="0"/>
              <a:t>[In plain English] Push work in and heat flows uphill: a fridge pumps Qc out of the cold box per W of electricity. The closer the two temperatures, the cheaper the pumping.</a:t>
            </a:r>
          </a:p>
          <a:p>
            <a:pPr marL="0" indent="0">
              <a:buNone/>
            </a:pPr>
            <a:r>
              <a:rPr lang="en-GB" sz="1200" dirty="0"/>
              <a:t>[Note] An engine run backwards; Carnot best = Tc/(Th − Tc)</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heat engine drawn as a circle between two blocks: a hot reservoir at 800 K above it with an arrow labelled Q(h) coming down, an arrow labelled W leaving sideways as useful work, and an arrow labelled Q(c) running down into a cold reservoir at 300 K. None of the three is given a value.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100% efficient engine is not waiting on better lubricants. Even a frictionless, perfectly built engine must reject heat, because only the reservoir temperatures set the ceiling: η(max) = 1 − Tc/Th reaches 1 only at Tc = 0 K, which is unreachable.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Each cycle an engine absorbs 2000 J from its hot reservoir and exhausts 1500 J to the cold one. Find the work output and the efficiency.</a:t>
            </a:r>
          </a:p>
          <a:p>
            <a:pPr marL="0" indent="0">
              <a:buNone/>
            </a:pPr>
            <a:r>
              <a:rPr lang="en-GB" sz="1200" dirty="0"/>
              <a:t>[Answer] W = 500 J; η = 25%</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 = Qh − Qc = 2000 − 1500 = 500 J.</a:t>
            </a:r>
          </a:p>
          <a:p>
            <a:pPr marL="0" indent="0">
              <a:buNone/>
            </a:pPr>
            <a:r>
              <a:rPr lang="en-GB" sz="1200" dirty="0"/>
              <a:t>[Step 2] η = W/Qh = 500/2000 = 0.25.</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W = 500 J; η = 25%</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salesman offers an engine running between 500 K and 300 K at '45% efficiency'. Should you buy it?</a:t>
            </a:r>
          </a:p>
          <a:p>
            <a:pPr marL="0" indent="0">
              <a:buNone/>
            </a:pPr>
            <a:r>
              <a:rPr lang="en-GB" sz="1200" dirty="0"/>
              <a:t>[Answer] No — 45% &gt; the 40% Carnot limit, so the claim is impossible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The first law; Power &amp; efficiency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Carnot ceiling: η(max) = 1 − Tc/Th = 1 − 300/500 = 0.40.</a:t>
            </a:r>
          </a:p>
          <a:p>
            <a:pPr marL="0" indent="0">
              <a:buNone/>
            </a:pPr>
            <a:r>
              <a:rPr lang="en-GB" sz="1200" dirty="0"/>
              <a:t>[Step 2] The claim of 0.45 exceeds the maximum any engine between these temperatures can reach.</a:t>
            </a:r>
          </a:p>
          <a:p>
            <a:pPr marL="0" indent="0">
              <a:buNone/>
            </a:pPr>
            <a:r>
              <a:rPr lang="en-GB" sz="1200" dirty="0"/>
              <a:t>[Step 3] No engineering trick evades the second law — the claim is false.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No — 45% &gt; the 40% Carnot limit, so the claim is impossible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This engine takes Q(h) from the 800 K reservoir. Could a perfect one send all of it out as work and none down to the cold reservoir?</a:t>
            </a:r>
          </a:p>
          <a:p>
            <a:pPr marL="0" indent="0">
              <a:buNone/>
            </a:pPr>
            <a:r>
              <a:rPr lang="en-GB" sz="1200" dirty="0"/>
              <a:t>[Options] A Yes, if it were frictionless and perfectly built   B No — at least three eighths of it must go down to the cold reservoir   C No, but only because real bearings and seals lose a little</a:t>
            </a:r>
          </a:p>
          <a:p>
            <a:pPr marL="0" indent="0">
              <a:buNone/>
            </a:pPr>
            <a:r>
              <a:rPr lang="en-GB" sz="1200" dirty="0"/>
              <a:t>[Figure] A heat engine drawn as a circle between two blocks: a hot reservoir at 800 K above it with an arrow labelled Q(h) coming down, an arrow labelled W leaving sideways as useful work, and an arrow labelled Q(c) running down into a cold reservoir at 300 K. None of the three is given a value.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No — at least three eighths of it must go down to the cold reservoir. The reason is in the cycle, not in the workshop. An engine has to return to its starting state to run again, which means the gas that expanded has to be compressed back — and compressing it while it is still hot would cost every joule the expansion just gained. So it must be cooled first, and the heat shed in that cooling is Q(c). It cannot be made small by better engineering: 1 − 300/800 = 0.625 caps the work at 62.5%, leaving at least 37.5% for the river.</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An engine takes in 800 J from the hot reservoir each cycle and delivers 200 J of work. How much heat does it reject, and what is its efficiency?</a:t>
            </a:r>
          </a:p>
          <a:p>
            <a:pPr marL="0" indent="0">
              <a:buNone/>
            </a:pPr>
            <a:r>
              <a:rPr lang="en-GB" sz="1200" dirty="0"/>
              <a:t>[Options] A 600 J rejected; η = 25%   B 200 J rejected; η = 75%   C 800 J rejected; η = 20%</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An engine takes in 800 J from the hot reservoir each cycle and delivers 200 J of work. How much heat does it reject, and what is its efficiency?</a:t>
            </a:r>
          </a:p>
          <a:p>
            <a:pPr marL="0" indent="0">
              <a:buNone/>
            </a:pPr>
            <a:r>
              <a:rPr lang="en-GB" sz="1200" dirty="0"/>
              <a:t>[Option by option] A: Correct. Q(c) = Q(h) − W = 800 − 200 = 600 J, and η = W/Q(h) = 200/800 = 25%.  B: This has the two outputs swapped: 200 J is the work, not the waste. The efficiency gives it away — an engine rejecting only a quarter of its input would be running at 75%, far above the Carnot ceiling for any ordinary pair of reservoirs.  C: 800 J is what went in, not what came out as waste; if all of it were rejected the engine would have done no work at all. And 200/800 is 25%, not 20% — 20% would need 1000 J of input.</a:t>
            </a:r>
          </a:p>
          <a:p>
            <a:pPr marL="0" indent="0">
              <a:buNone/>
            </a:pPr>
            <a:r>
              <a:rPr lang="en-GB" sz="1200" dirty="0"/>
              <a:t>[Answer] A — 600 J rejected; η = 25%</a:t>
            </a:r>
          </a:p>
          <a:p>
            <a:pPr marL="0" indent="0">
              <a:buNone/>
            </a:pPr>
            <a:r>
              <a:rPr lang="en-GB" sz="1200" dirty="0"/>
              <a:t>[Why] Qc = Qh − W = 800 − 200 = 600 J, and η = W/Qh = 200/800 = 25%.</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power station delivers 1000 MW of electrical power at 40% efficiency, with steam at 800 K and river cooling at 300 K. Find the heat input rate, the waste heat rate, and the Carnot ceiling.</a:t>
            </a:r>
          </a:p>
          <a:p>
            <a:pPr marL="0" indent="0">
              <a:buNone/>
            </a:pPr>
            <a:r>
              <a:rPr lang="en-GB" sz="1200" dirty="0"/>
              <a:t>[Answer] 2500 MW in; 1500 MW wasted; ceiling 62.5%</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Heat input: Qh rate = 1000 ÷ 0.40 = 2500 MW.</a:t>
            </a:r>
          </a:p>
          <a:p>
            <a:pPr marL="0" indent="0">
              <a:buNone/>
            </a:pPr>
            <a:r>
              <a:rPr lang="en-GB" sz="1200" dirty="0"/>
              <a:t>[Step 2] Waste: Qc rate = 2500 − 1000 = 1500 MW warms the river and the sky.</a:t>
            </a:r>
          </a:p>
          <a:p>
            <a:pPr marL="0" indent="0">
              <a:buNone/>
            </a:pPr>
            <a:r>
              <a:rPr lang="en-GB" sz="1200" dirty="0"/>
              <a:t>[Step 3] Ceiling: η(max) = 1 − 300/800 = 0.625 — real turbines lose the rest to friction and finite-rate heat transfer.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2500 MW in; 1500 MW wasted; ceiling 62.5%</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kitchen fridge keeps its interior at 275 K in a 295 K room. Find the best possible coefficient of performance, the minimum work to pump out 2750 J, and where that energy ends up.</a:t>
            </a:r>
          </a:p>
          <a:p>
            <a:pPr marL="0" indent="0">
              <a:buNone/>
            </a:pPr>
            <a:r>
              <a:rPr lang="en-GB" sz="1200" dirty="0"/>
              <a:t>[Answer] COP(max) ≈ 14; W(min) = 200 J; 2950 J is dumped into the room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Build an engine with no friction at all, out of perfect materials, running between a flame and a river. What is its efficiency? Nothing rubs, nothing leaks, nothing wears. The flame holds 800 K and the river holds 300 K, and every joule you spend on engineering is spent perfectly.</a:t>
            </a:r>
          </a:p>
          <a:p>
            <a:pPr marL="0" indent="0">
              <a:buNone/>
            </a:pPr>
            <a:r>
              <a:rPr lang="en-GB" sz="1200" dirty="0"/>
              <a:t>[Answer] 62.5% at the very best, and not a scrap more. η(max) = 1 − Tc/Th = 1 − 300/800, and the missing 37.5% has to be dumped into the river. The ceiling is set by the two temperatures alone — better bearings cannot move it, because the loss is not a mechanical one.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Carnot COP = Tc/(Th − Tc) = 275/20 = 13.75.</a:t>
            </a:r>
          </a:p>
          <a:p>
            <a:pPr marL="0" indent="0">
              <a:buNone/>
            </a:pPr>
            <a:r>
              <a:rPr lang="en-GB" sz="1200" dirty="0"/>
              <a:t>[Step 2] Minimum work: W = Qc/COP = 2750 ÷ 13.75 = 200 J.</a:t>
            </a:r>
          </a:p>
          <a:p>
            <a:pPr marL="0" indent="0">
              <a:buNone/>
            </a:pPr>
            <a:r>
              <a:rPr lang="en-GB" sz="1200" dirty="0"/>
              <a:t>[Step 3] The room receives Qh = Qc + W = 2750 + 200 = 2950 J — a fridge heats the kitchen. Real fridges manage a COP nearer 3.</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COP(max) ≈ 14; W(min) = 200 J; 2950 J is dumped into the room</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https://giophysics.com/chapter-41/presentation/?lesson=engines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heat engine is a cyclic device that converts part of a heat flow into work; its efficiency η = W/Qh can never exceed 1 − Tc/Th.</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power-station turbine fed with steam at 800 K and cooled by a river at 300 K can never do better than 1 − 300/800 = 62.5% — and real ones manage about 40%.</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heat engine runs in a cycle: heat Qh in from a hot reservoir, work W out, waste heat Qc into a cold reservoir, with Qh = W + Qc. Its efficiency is η = W/Qh. No engine between temperatures Th and Tc — however perfect — can beat the Carnot limit η(max) = 1 − Tc/Th, and no engine at all can reach 100%.</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After the hot gas expands and pushes the piston, the cycle must compress it back. Compressing it hot would cost all the work just gained — so the gas must first be cooled, and that shed heat is the unavoidable Qc.</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Clausius: heat never flows by itself from cold to hot. Kelvin: no cyclic engine can turn heat entirely into work. Each statement implies the other — break one and you could break both.</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Suppose an engine beat the Carnot value. Couple it to a Carnot refrigerator run off its output and the pair would move heat from cold to hot with nothing else happening — exactly what the second law forbids. So the ceiling stands.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hyperlink" Target="https://giophysics.com/chapter-41/presentation/?lesson=engine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1/first-law-gas-processes/" TargetMode="External"/><Relationship Id="rId4" Type="http://schemas.openxmlformats.org/officeDocument/2006/relationships/hyperlink" Target="https://giophysics.com/chapter-5/power-efficiency/"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41/presentation/?lesson=engine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41/entropy/" TargetMode="External"/><Relationship Id="rId4" Type="http://schemas.openxmlformats.org/officeDocument/2006/relationships/hyperlink" Target="https://giophysics.com/chapter-41/heat-engines-second-law/" TargetMode="External"/><Relationship Id="rId5" Type="http://schemas.openxmlformats.org/officeDocument/2006/relationships/hyperlink" Target="https://giophysics.com/chapter-41/presentation/?lesson=engines" TargetMode="External"/><Relationship Id="rId6" Type="http://schemas.openxmlformats.org/officeDocument/2006/relationships/hyperlink" Target="https://giophysics.com/chapter-41/" TargetMode="External"/><Relationship Id="rId7" Type="http://schemas.openxmlformats.org/officeDocument/2006/relationships/hyperlink" Target="https://giophysics.com/downloads/41-2-heat-engines-second-law.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22 · Thermodynamics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Why every engine must waste heat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Heat Engines &amp; the Second Law</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An engine takes heat from something hot, turns part of it into work, and must dump the rest into something cold. The second law says the waste is not bad engineering — it is physics, and Carnot computed the ceiling.</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6 in Thermodynamics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https://giophysics.com/chapter-41/heat-engines-second-law/</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Energy split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Qh = W + Qc</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Every joule in becomes work or waste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heat drawn from the flame has exactly two destinations: useful work, or waste heat rejected to the cold side. Nothing vanishes.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Efficiency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η = W/Qh = 1 − Qc/Qh</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fraction of input heat delivered as work</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Efficiency asks: of the heat you paid for, what fraction came out as work? The rest, Qc, went down the cooling tower.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Carnot ceiling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η(max) = 1 − Tc/Th</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Temperatures in kelvin — always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best possible engine between two temperatures is fixed by those temperatures alone. Hotter source or colder sink is the only way up.</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Refrigerator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COP = Qc/W</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engine run backwards; Carnot best = Tc/(Th − Tc)</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Push work in and heat flows uphill: a fridge pumps Qc out of the cold box per W of electricity. The closer the two temperatures, the cheaper the pumping.</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cold reservoir is not optional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442716" y="1854200"/>
            <a:ext cx="5306568" cy="3402330"/>
          </a:xfrm>
          <a:prstGeom prst="rect">
            <a:avLst/>
          </a:prstGeom>
          <a:solidFill>
            <a:srgbClr val="FFFFFF"/>
          </a:solidFill>
          <a:ln w="9525">
            <a:solidFill>
              <a:srgbClr val="C6C8BB"/>
            </a:solidFill>
          </a:ln>
        </p:spPr>
      </p:sp>
      <p:pic>
        <p:nvPicPr>
          <p:cNvPr id="7" name="A heat engine drawn as a circle between two blocks: a hot reservoir at 800 K above it with an arrow labelled Q(h) coming down, an arrow labelled W leaving sideways as useful work, and an arrow labelled Q(c) running down into a cold reservoir at 300 K. None of the three is given a value." descr="A heat engine drawn as a circle between two blocks: a hot reservoir at 800 K above it with an arrow labelled Q(h) coming down, an arrow labelled W leaving sideways as useful work, and an arrow labelled Q(c) running down into a cold reservoir at 300 K. None of the three is given a value."/>
          <p:cNvPicPr>
            <a:picLocks noChangeAspect="1"/>
          </p:cNvPicPr>
          <p:nvPr/>
        </p:nvPicPr>
        <p:blipFill>
          <a:blip r:embed="rId3"/>
          <a:stretch>
            <a:fillRect/>
          </a:stretch>
        </p:blipFill>
        <p:spPr>
          <a:xfrm>
            <a:off x="3557016" y="1968500"/>
            <a:ext cx="5077968"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heat engine drawn as a circle between two blocks: a hot reservoir at 800 K above it with an arrow labelled Q(h) coming down, an arrow labelled W leaving sideways as useful work, and an arrow labelled Q(c) running down into a cold reservoir at 300 K. None of the three is given a value.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100% efficient engine is not waiting on better lubricants. Even a frictionless, perfectly built engine must reject heat, because only the reservoir temperatures set the ceiling: η(max) = 1 − Tc/Th reaches 1 only at Tc = 0 K, which is unreachable.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Each cycle an engine absorbs 2000 J from its hot reservoir and exhausts 1500 J to the cold one. Find the work output and the efficiency.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Each cycle an engine absorbs 2000 J from its hot reservoir and exhausts 1500 J to the cold one. Find the work output and the efficiency.</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Qh − Qc = 2000 − 1500 = 500 J.</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η = W/Qh = 500/2000 = 0.25.</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W = 500 J; η = 25%</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HEAT ENGINES &amp; THE SECOND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Heat Engines &amp; the Second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salesman offers an engine running between 500 K and 300 K at '45% efficiency'. Should you buy 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The first law</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https://giophysics.com/chapter-41/first-law-gas-processes/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Power &amp; efficiency</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https://giophysics.com/chapter-5/power-efficiency/</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salesman offers an engine running between 500 K and 300 K at '45% efficiency'. Should you buy it?</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Carnot ceiling: η(max) = 1 − Tc/Th = 1 − 300/500 = 0.40.</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claim of 0.45 exceeds the maximum any engine between these temperatures can reach.</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No engineering trick evades the second law — the claim is false.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No — 45% &gt; the 40% Carnot limit, so the claim is impossible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HEAT ENGINES &amp; THE SECOND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Heat Engines &amp; the Second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This engine takes Q(h) from the 800 K reservoir. Could a perfect one send all of it out as work and none down to the cold reservoir?</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Yes, if it were frictionless and perfectly built</a:t>
            </a:r>
          </a:p>
        </p:txBody>
      </p:sp>
      <p:sp>
        <p:nvSpPr>
          <p:cNvPr id="8" name="text"/>
          <p:cNvSpPr txBox="1"/>
          <p:nvPr/>
        </p:nvSpPr>
        <p:spPr>
          <a:xfrm>
            <a:off x="558800" y="32461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No — at least three eighths of it must go down to the cold reservoir</a:t>
            </a:r>
          </a:p>
        </p:txBody>
      </p:sp>
      <p:sp>
        <p:nvSpPr>
          <p:cNvPr id="9" name="text"/>
          <p:cNvSpPr txBox="1"/>
          <p:nvPr/>
        </p:nvSpPr>
        <p:spPr>
          <a:xfrm>
            <a:off x="558800" y="37922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No, but only because real bearings and seals lose a little</a:t>
            </a:r>
          </a:p>
        </p:txBody>
      </p:sp>
      <p:sp>
        <p:nvSpPr>
          <p:cNvPr id="10" name="panel"/>
          <p:cNvSpPr/>
          <p:nvPr/>
        </p:nvSpPr>
        <p:spPr>
          <a:xfrm>
            <a:off x="7144004" y="1854200"/>
            <a:ext cx="4355592" cy="2807970"/>
          </a:xfrm>
          <a:prstGeom prst="rect">
            <a:avLst/>
          </a:prstGeom>
          <a:solidFill>
            <a:srgbClr val="FFFFFF"/>
          </a:solidFill>
          <a:ln w="9525">
            <a:solidFill>
              <a:srgbClr val="C6C8BB"/>
            </a:solidFill>
          </a:ln>
        </p:spPr>
      </p:sp>
      <p:pic>
        <p:nvPicPr>
          <p:cNvPr id="11" name="A heat engine drawn as a circle between two blocks: a hot reservoir at 800 K above it with an arrow labelled Q(h) coming down, an arrow labelled W leaving sideways as useful work, and an arrow labelled Q(c) running down into a cold reservoir at 300 K. None of the three is given a value." descr="A heat engine drawn as a circle between two blocks: a hot reservoir at 800 K above it with an arrow labelled Q(h) coming down, an arrow labelled W leaving sideways as useful work, and an arrow labelled Q(c) running down into a cold reservoir at 300 K. None of the three is given a value."/>
          <p:cNvPicPr>
            <a:picLocks noChangeAspect="1"/>
          </p:cNvPicPr>
          <p:nvPr/>
        </p:nvPicPr>
        <p:blipFill>
          <a:blip r:embed="rId3"/>
          <a:stretch>
            <a:fillRect/>
          </a:stretch>
        </p:blipFill>
        <p:spPr>
          <a:xfrm>
            <a:off x="7258304" y="1968500"/>
            <a:ext cx="4126992" cy="2579370"/>
          </a:xfrm>
          <a:prstGeom prst="rect">
            <a:avLst/>
          </a:prstGeom>
        </p:spPr>
      </p:pic>
      <p:sp>
        <p:nvSpPr>
          <p:cNvPr id="12" name="text"/>
          <p:cNvSpPr txBox="1"/>
          <p:nvPr/>
        </p:nvSpPr>
        <p:spPr>
          <a:xfrm>
            <a:off x="7010400" y="472567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heat engine drawn as a circle between two blocks: a hot reservoir at 800 K above it with an arrow labelled Q(h) coming down, an arrow labelled W leaving sideways as useful work, and an arrow labelled Q(c) running down into a cold reservoir at 300 K. None of the three is given a value.</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No — at least three eighths of it must go down to the cold reservoir</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reason is in the cycle, not in the workshop. An engine has to return to its starting state to run again, which means the gas that expanded has to be compressed back — and compressing it while it is still hot would cost every joule the expansion just gained. So it must be cooled first, and the heat shed in that cooling is Q(c). It cannot be made small by better engineering: 1 − 300/800 = 0.625 caps the work at 62.5%, leaving at least 37.5% for the river.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HEAT ENGINES &amp; THE SECOND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Heat Engines &amp; the Second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An engine takes in 800 J from the hot reservoir each cycle and delivers 200 J of work. How much heat does it reject, and what is its efficiency?</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600 J rejected; η = 25%</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200 J rejected; η = 75%</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800 J rejected; η = 20%</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600 J rejected; η = 25%</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Qc = Qh − W = 800 − 200 = 600 J, and η = W/Qh = 200/800 = 25%.</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Q(c) = Q(h) − W = 800 − 200 = 600 J, and η = W/Q(h) = 200/800 = 25%.</a:t>
            </a:r>
          </a:p>
        </p:txBody>
      </p:sp>
      <p:sp>
        <p:nvSpPr>
          <p:cNvPr id="11" name="text"/>
          <p:cNvSpPr txBox="1"/>
          <p:nvPr/>
        </p:nvSpPr>
        <p:spPr>
          <a:xfrm>
            <a:off x="558800" y="36626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This has the two outputs swapped: 200 J is the work, not the waste. The efficiency gives it away — an engine rejecting only a quarter of its input would be running at 75%, far above the Carnot ceiling for any ordinary pair of reservoirs.</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800 J is what went in, not what came out as waste; if all of it were rejected the engine would have done no work at all. And 200/800 is 25%, not 20% — 20% would need 1000 J of input.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HEAT ENGINES &amp; THE SECOND LAW</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Heat Engines &amp; the Second Law.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power station delivers 1000 MW of electrical power at 40% efficiency, with steam at 800 K and river cooling at 300 K. Find the heat input rate, the waste heat rate, and the Carnot ceiling.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power station delivers 1000 MW of electrical power at 40% efficiency, with steam at 800 K and river cooling at 300 K. Find the heat input rate, the waste heat rate, and the Carnot ceiling.</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Heat input: Qh rate = 1000 ÷ 0.40 = 2500 MW.</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Waste: Qc rate = 2500 − 1000 = 1500 MW warms the river and the sky.</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Ceiling: η(max) = 1 − 300/800 = 0.625 — real turbines lose the rest to friction and finite-rate heat transfer.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2500 MW in; 1500 MW wasted; ceiling 62.5%</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HEAT ENGINES &amp; THE SECOND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Heat Engines &amp; the Second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kitchen fridge keeps its interior at 275 K in a 295 K room. Find the best possible coefficient of performance, the minimum work to pump out 2750 J, and where that energy ends up.</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Build an engine with no friction at all, out of perfect materials, running between a flame and a river. What is its efficiency?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Nothing rubs, nothing leaks, nothing wears. The flame holds 800 K and the river holds 300 K, and every joule you spend on engineering is spent perfectly.</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62.5% at the very best, and not a scrap more. η(max) = 1 − Tc/Th = 1 − 300/800, and the missing 37.5% has to be dumped into the river. The ceiling is set by the two temperatures alone — better bearings cannot move it, because the loss is not a mechanical one.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kitchen fridge keeps its interior at 275 K in a 295 K room. Find the best possible coefficient of performance, the minimum work to pump out 2750 J, and where that energy ends up.</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Carnot COP = Tc/(Th − Tc) = 275/20 = 13.75.</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Minimum work: W = Qc/COP = 2750 ÷ 13.75 = 200 J.</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room receives Qh = Qc + W = 2750 + 200 = 2950 J — a fridge heats the kitchen. Real fridges manage a COP nearer 3.</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COP(max) ≈ 14; W(min) = 200 J; 2950 J is dumped into the room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HEAT ENGINES &amp; THE SECOND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Heat Engines &amp; the Second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THERMODYNAMICS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22.3 Entropy</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https://giophysics.com/chapter-41/entropy/</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https://giophysics.com/chapter-41/heat-engines-second-law/</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https://giophysics.com/chapter-41/presentation/?lesson=engines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Thermodynamics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https://giophysics.com/downloads/41-2-heat-engines-second-law.pdf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heat engine is a cyclic device that converts part of a heat flow into work; its efficiency η = W/Qh can never exceed 1 − Tc/Th.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power-station turbine fed with steam at 800 K and cooled by a river at 300 K can never do better than 1 − 300/800 = 62.5% — and real ones manage about 40%.</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every engine must waste heat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heat engine runs in a cycle: heat Qh in from a hot reservoir, work W out, waste heat Qc into a cold reservoir, with Qh = W + Qc. Its efficiency is η = W/Qh. No engine between temperatures Th and Tc — however perfect — can beat the Carnot limit η(max) = 1 − Tc/Th, and no engine at all can reach 100%.</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waste is unavoidable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After the hot gas expands and pushes the piston, the cycle must compress it back. Compressing it hot would cost all the work just gained — so the gas must first be cooled, and that shed heat is the unavoidable Qc.</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statements, one law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Clausius: heat never flows by itself from cold to hot. Kelvin: no cyclic engine can turn heat entirely into work. Each statement implies the other — break one and you could break both.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Nobody beats Carnot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Suppose an engine beat the Carnot value. Couple it to a Carnot refrigerator run off its output and the pair would move heat from cold to hot with nothing else happening — exactly what the second law forbids. So the ceiling stands.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HEAT ENGINES &amp; THE SECOND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Heat Engines &amp; the Second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Thermodynamics — Heat Engines &amp; the Second Law</dc:title>
  <dc:subject>Thermodynamics</dc:subject>
  <dc:creator>GioPhysics</dc:creator>
  <cp:keywords>lesson, Thermodynamics, chapter-41,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