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Oscillations — Oscillations Calculus. Lesson 6 of 6.</a:t>
            </a:r>
          </a:p>
          <a:p>
            <a:pPr marL="0" indent="0">
              <a:buNone/>
            </a:pPr>
            <a:r>
              <a:rPr lang="en-GB" sz="1200" dirty="0"/>
              <a:t>[Intro] The SHM definition a = −ω²x is a differential equation in disguise: the second derivative of x proportional to −x. Solve it and the sinusoids, the phase angle, the energy formulae — the whole chapter — fall out of a few lines of calculus.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https://giophysics.com/chapter-45/oscillations-calculus/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equation of motion: d²x/dt² = −ω²x</a:t>
            </a:r>
          </a:p>
          <a:p>
            <a:pPr marL="0" indent="0">
              <a:buNone/>
            </a:pPr>
            <a:r>
              <a:rPr lang="en-GB" sz="1200" dirty="0"/>
              <a:t>[In plain English] Newton’s second law with a restoring force: m(d²x/dt²) = −kx, so ω² = k/m. Any quantity obeying this equation — charge, angle, field — oscillates sinusoidally.</a:t>
            </a:r>
          </a:p>
          <a:p>
            <a:pPr marL="0" indent="0">
              <a:buNone/>
            </a:pPr>
            <a:r>
              <a:rPr lang="en-GB" sz="1200" dirty="0"/>
              <a:t>[Note] SHM as a differential equation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The solution and its derivatives: x = A sin(ωt + φ) · v = Aω cos(ωt + φ) · a = −Aω² sin(ωt + φ)</a:t>
            </a:r>
          </a:p>
          <a:p>
            <a:pPr marL="0" indent="0">
              <a:buNone/>
            </a:pPr>
            <a:r>
              <a:rPr lang="en-GB" sz="1200" dirty="0"/>
              <a:t>[In plain English] Differentiating shifts each graph a quarter cycle and multiplies by ω. Peaks: v(max) = ωA, a(max) = ω²A. Substituting a back gives −ω²x — the equation is satisfied identically.</a:t>
            </a:r>
          </a:p>
          <a:p>
            <a:pPr marL="0" indent="0">
              <a:buNone/>
            </a:pPr>
            <a:r>
              <a:rPr lang="en-GB" sz="1200" dirty="0"/>
              <a:t>[Note] φ from the starting conditions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Speed from displacement: v = ±ω√(A² − x²)</a:t>
            </a:r>
          </a:p>
          <a:p>
            <a:pPr marL="0" indent="0">
              <a:buNone/>
            </a:pPr>
            <a:r>
              <a:rPr lang="en-GB" sz="1200" dirty="0"/>
              <a:t>[In plain English] Square x and v, add them, and the time dependence cancels: (x/A)² + (v/ωA)² = 1. Fastest at the centre, momentarily zero at ±A — energy conservation written as algebra.</a:t>
            </a:r>
          </a:p>
          <a:p>
            <a:pPr marL="0" indent="0">
              <a:buNone/>
            </a:pPr>
            <a:r>
              <a:rPr lang="en-GB" sz="1200" dirty="0"/>
              <a:t>[Note] Time eliminated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Damped solution: x = A e^(−γt) cos(ω′t)</a:t>
            </a:r>
          </a:p>
          <a:p>
            <a:pPr marL="0" indent="0">
              <a:buNone/>
            </a:pPr>
            <a:r>
              <a:rPr lang="en-GB" sz="1200" dirty="0"/>
              <a:t>[In plain English] Add drag −2γ(dx/dt) to the equation and the solution is a cosine inside a dying exponential. Damping slows the oscillation slightly and strangles the envelope; at γ = ω₀ the oscillation disappears — critical damping.</a:t>
            </a:r>
          </a:p>
          <a:p>
            <a:pPr marL="0" indent="0">
              <a:buNone/>
            </a:pPr>
            <a:r>
              <a:rPr lang="en-GB" sz="1200" dirty="0"/>
              <a:t>[Note] ω′ = √(ω₀² − γ²) &lt; ω₀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[Figure] Displacement, velocity and acceleration drawn one above the other over two cycles on a shared time axis, with a dashed vertical cutting through all three at the same instant, and only the displacement peak given a height — the other two are marked with question marks.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Differentiating x = A sin(ωt) does not give A cos(ωt). The chain rule drags out a factor of ω each time: v = Aω cos(ωt), a = −Aω² sin(ωt). Forgetting the ω is the single most common calculus slip in this chapter — it silently breaks v(max) = ωA and a(max) = ω²A, both of which exams check.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For x = 0.20 sin(10t) (SI units), write v(t) and a(t), and give v(max) and a(max).</a:t>
            </a:r>
          </a:p>
          <a:p>
            <a:pPr marL="0" indent="0">
              <a:buNone/>
            </a:pPr>
            <a:r>
              <a:rPr lang="en-GB" sz="1200" dirty="0"/>
              <a:t>[Answer] v = 2.0 cos(10t), a = −20 sin(10t); v(max) = 2.0 m s⁻¹, a(max) = 20 m s⁻²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= dx/dt = 0.20 × 10 cos(10t) = 2.0 cos(10t) → v(max) = 2.0 m s⁻¹.</a:t>
            </a:r>
          </a:p>
          <a:p>
            <a:pPr marL="0" indent="0">
              <a:buNone/>
            </a:pPr>
            <a:r>
              <a:rPr lang="en-GB" sz="1200" dirty="0"/>
              <a:t>[Step 2] a = dv/dt = −2.0 × 10 sin(10t) = −20 sin(10t) → a(max) = 20 m s⁻².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= 2.0 cos(10t), a = −20 sin(10t); v(max) = 2.0 m s⁻¹, a(max) = 20 m s⁻²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Verify that x = A sin(ωt + φ) satisfies d²x/dt² = −ω²x, and identify what fixes A and φ.</a:t>
            </a:r>
          </a:p>
          <a:p>
            <a:pPr marL="0" indent="0">
              <a:buNone/>
            </a:pPr>
            <a:r>
              <a:rPr lang="en-GB" sz="1200" dirty="0"/>
              <a:t>[Answer] Substitution returns −ω²x identically; A and φ are set by x(0) and v(0)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Simple harmonic motion; Work calculus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First derivative: dx/dt = Aω cos(ωt + φ). Second: d²x/dt² = −Aω² sin(ωt + φ).</a:t>
            </a:r>
          </a:p>
          <a:p>
            <a:pPr marL="0" indent="0">
              <a:buNone/>
            </a:pPr>
            <a:r>
              <a:rPr lang="en-GB" sz="1200" dirty="0"/>
              <a:t>[Step 2] But −Aω² sin(ωt + φ) = −ω² × [A sin(ωt + φ)] = −ω²x ✓ — the equation holds for every t.</a:t>
            </a:r>
          </a:p>
          <a:p>
            <a:pPr marL="0" indent="0">
              <a:buNone/>
            </a:pPr>
            <a:r>
              <a:rPr lang="en-GB" sz="1200" dirty="0"/>
              <a:t>[Step 3] A and φ come from the initial conditions: x(0) = A sin φ and v(0) = Aω cos φ — two equations, two unknowns.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Substitution returns −ω²x identically; A and φ are set by x(0) and v(0)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3 is wrong] A and x have been subtracted before being squared. The formula wants A² − x² = 0.16 − 0.0576 = 0.1024, whose root is 0.32, not 0.40. What makes this one worth catching is where it lands: 2.0 m s⁻¹ is exactly ωA, the maximum speed — and the maximum speed happens only at the centre, which x = 0.24 m plainly is not. An answer equal to v(max) anywhere off the centre is a signal, not a coincidence.</a:t>
            </a:r>
          </a:p>
          <a:p>
            <a:pPr marL="0" indent="0">
              <a:buNone/>
            </a:pPr>
            <a:r>
              <a:rPr lang="en-GB" sz="1200" dirty="0"/>
              <a:t>[It should say] v = 5.0 × √(0.40² − 0.24²) = 5.0 × √0.1024 = 5.0 × 0.32 = 1.6 m s⁻¹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top graph is x = A sin ωt, and its peak is marked A. How high is the peak of the velocity graph below it?</a:t>
            </a:r>
          </a:p>
          <a:p>
            <a:pPr marL="0" indent="0">
              <a:buNone/>
            </a:pPr>
            <a:r>
              <a:rPr lang="en-GB" sz="1200" dirty="0"/>
              <a:t>[Options] A A — differentiating a sine gives a cosine of the same height   B Aω   C Aω²</a:t>
            </a:r>
          </a:p>
          <a:p>
            <a:pPr marL="0" indent="0">
              <a:buNone/>
            </a:pPr>
            <a:r>
              <a:rPr lang="en-GB" sz="1200" dirty="0"/>
              <a:t>[Figure] Displacement, velocity and acceleration drawn one above the other over two cycles on a shared time axis, with a dashed vertical cutting through all three at the same instant, and only the displacement peak given a height — the other two are marked with question marks.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Aω. The chain rule drags a factor of ω out of every derivative, because it is ωt inside the sine, not t. dx/dt = Aω cos ωt, so the velocity graph peaks at Aω — and the acceleration graph below it peaks at Aω². This is the single most common slip in the chapter, and the giveaway is that the first option knows nothing about how fast the oscillation is: change ωt to 10ωt and it would not move.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An oscillator follows x = 5 sin(4t) (SI units). What are v(max) and a(max)?</a:t>
            </a:r>
          </a:p>
          <a:p>
            <a:pPr marL="0" indent="0">
              <a:buNone/>
            </a:pPr>
            <a:r>
              <a:rPr lang="en-GB" sz="1200" dirty="0"/>
              <a:t>[Options] A v(max) = 5 m s⁻¹, a(max) = 5 m s⁻²   B v(max) = 20 m s⁻¹, a(max) = 80 m s⁻²   C v(max) = 4 m s⁻¹, a(max) = 16 m s⁻²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An oscillator follows x = 5 sin(4t) (SI units). What are v(max) and a(max)?</a:t>
            </a:r>
          </a:p>
          <a:p>
            <a:pPr marL="0" indent="0">
              <a:buNone/>
            </a:pPr>
            <a:r>
              <a:rPr lang="en-GB" sz="1200" dirty="0"/>
              <a:t>[Option by option] A: 5 is the amplitude, printed twice. It is what comes out if the chain rule is skipped in both derivatives — d/dt sin(4t) read as cos(4t) rather than 4 cos(4t). The tell is that this answer knows nothing at all about how fast the oscillation is going: replace 4t with 400t and it would not change.  B: Correct. Each derivative brings down a factor of ω = 4, so v(max) = ωA = 4 × 5 = 20 m s⁻¹ and a(max) = ω²A = 16 × 5 = 80 m s⁻².  C: 4 and 16 are ω and ω² with the amplitude left out — the exact mirror image of the first option, where the chain rule was applied and the 5 in front was dropped. Both factors belong in both answers: v(max) = ωA and a(max) = ω²A.</a:t>
            </a:r>
          </a:p>
          <a:p>
            <a:pPr marL="0" indent="0">
              <a:buNone/>
            </a:pPr>
            <a:r>
              <a:rPr lang="en-GB" sz="1200" dirty="0"/>
              <a:t>[Answer] B — v(max) = 20 m s⁻¹, a(max) = 80 m s⁻²</a:t>
            </a:r>
          </a:p>
          <a:p>
            <a:pPr marL="0" indent="0">
              <a:buNone/>
            </a:pPr>
            <a:r>
              <a:rPr lang="en-GB" sz="1200" dirty="0"/>
              <a:t>[Why] Each derivative multiplies by ω = 4: v(max) = ωA = 20 m s⁻¹ and a(max) = ω²A = 16 × 5 = 80 m s⁻².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An oscillator has ω = 5.0 rad s⁻¹ and amplitude 0.40 m. Use v = ±ω√(A² − x²) to find the speed at x = 0.24 m, and the displacement where the speed is half its maximum.</a:t>
            </a:r>
          </a:p>
          <a:p>
            <a:pPr marL="0" indent="0">
              <a:buNone/>
            </a:pPr>
            <a:r>
              <a:rPr lang="en-GB" sz="1200" dirty="0"/>
              <a:t>[Answer] v ≈ 1.6 m s⁻¹ at x = 0.24 m; half speed at x ≈ 0.35 m ≈ 0.87A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v = 5.0 × √(0.40² − 0.24²) = 5.0 × √(0.16 − 0.0576) = 5.0 × 0.32 = 1.6 m s⁻¹.</a:t>
            </a:r>
          </a:p>
          <a:p>
            <a:pPr marL="0" indent="0">
              <a:buNone/>
            </a:pPr>
            <a:r>
              <a:rPr lang="en-GB" sz="1200" dirty="0"/>
              <a:t>[Step 2] Half of v(max) = ωA = 2.0 m s⁻¹ is 1.0: 1.0 = 5.0√(0.16 − x²) → 0.16 − x² = 0.04.</a:t>
            </a:r>
          </a:p>
          <a:p>
            <a:pPr marL="0" indent="0">
              <a:buNone/>
            </a:pPr>
            <a:r>
              <a:rPr lang="en-GB" sz="1200" dirty="0"/>
              <a:t>[Step 3] x² = 0.12 → x ≈ 0.35 m — well past half the amplitude, because speed falls slowly at first.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v ≈ 1.6 m s⁻¹ at x = 0.24 m; half speed at x ≈ 0.35 m ≈ 0.87A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What kind of function is its own second derivative — turned upside down? Written honestly, a = −ω²x says d²x/dt² = −ω²x: find the function you can differentiate twice and get back where you started, multiplied by a negative number. Everyone reaches for the exponential first, because e^t is famously its own derivative.</a:t>
            </a:r>
          </a:p>
          <a:p>
            <a:pPr marL="0" indent="0">
              <a:buNone/>
            </a:pPr>
            <a:r>
              <a:rPr lang="en-GB" sz="1200" dirty="0"/>
              <a:t>[Answer] Sine and cosine. Differentiate sin ωt once and you get ω cos ωt; differentiate again and you get −ω² sin ωt — the original function, times −ω². Nothing else with real coefficients behaves that way, and that is why every oscillation in physics comes out sinusoidal: a pendulum, a mass on a spring, the current in an LC circuit, the field in a beam of light.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damped oscillator follows x = 0.30 e^(−0.25t) cos(6.0t) (SI units). Find the undamped natural frequency ω₀, the amplitude after 8.0 s, and the fraction of energy remaining.</a:t>
            </a:r>
          </a:p>
          <a:p>
            <a:pPr marL="0" indent="0">
              <a:buNone/>
            </a:pPr>
            <a:r>
              <a:rPr lang="en-GB" sz="1200" dirty="0"/>
              <a:t>[Answer] ω₀ ≈ 6.0 rad s⁻¹; A(8 s) ≈ 4.1 cm; ≈ 1.8% of the energy remains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ω′ = 6.0 and γ = 0.25: ω₀ = √(ω′² + γ²) = √(36 + 0.0625) ≈ 6.005 rad s⁻¹ — light damping barely shifts the rhythm.</a:t>
            </a:r>
          </a:p>
          <a:p>
            <a:pPr marL="0" indent="0">
              <a:buNone/>
            </a:pPr>
            <a:r>
              <a:rPr lang="en-GB" sz="1200" dirty="0"/>
              <a:t>[Step 2] Envelope: A(8) = 0.30 e^(−2.0) = 0.30 × 0.135 ≈ 0.041 m.</a:t>
            </a:r>
          </a:p>
          <a:p>
            <a:pPr marL="0" indent="0">
              <a:buNone/>
            </a:pPr>
            <a:r>
              <a:rPr lang="en-GB" sz="1200" dirty="0"/>
              <a:t>[Step 3] Energy ∝ A²: E/E₀ = e^(−4.0) ≈ 0.018 — under 2% left, though the frequency never changed by even 0.1%.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ω₀ ≈ 6.0 rad s⁻¹; A(8 s) ≈ 4.1 cm; ≈ 1.8% of the energy remains</a:t>
            </a: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https://giophysics.com/chapter-45/presentation/?lesson=calculus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SHM is the solution of d²x/dt² = −ω²x: displacement x = A sin(ωt + φ), velocity v = Aω cos(ωt + φ), acceleration a = −ω²x — each graph the derivative of the one before.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Differentiate x = 3 sin(2t) twice: v = 6 cos(2t), a = −12 sin(2t) = −4x. The −4 is −ω² — reading ω, T, and v(max) straight off the algebra.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Written honestly, a = −ω²x reads d²x/dt² = −ω²x: find the function whose second derivative is itself times −ω². Sines and cosines do exactly that, and the general solution is x = A sin(ωt + φ), with A and φ fixed by how the motion starts. Differentiate once for v = Aω cos(ωt + φ), again for a = −Aω² sin(ωt + φ) = −ω²x — the equation closes on itself, confirming the solution. Eliminating time gives v = ±ω√(A² − x²), and integrating the spring force recovers the energy story: E(P) = ∫mω²x dx = ½mω²x². Add a drag term proportional to velocity and the same machinery yields the damped solution x = A e^(−γt) cos(ω′t): an exponential envelope times a slightly slowed cosine, ω′ = √(ω₀² − γ²).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d/dt(sin ωt) = ω cos ωt and d/dt(ω cos ωt) = −ω² sin ωt: two derivatives bring back the original function times −ω². That closure is precisely what the equation demands. Cosine works equally well — it is a sine with φ = π/2 — and the two constants A and φ are set by the initial displacement and velocity, two conditions for two unknowns.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work stored pushing against the restoring force is E(P) = −∫F dx = ∫mω²x dx = ½mω²x². Add the kinetic term using v = ±ω√(A² − x²) and the total collapses to ½mω²A² — constant, as differentiating quickly confirms: dE/dt = mv(dv/dt) + mω²x(dx/dt) = mv(a + ω²x) = 0, since a = −ω²x. Conservation is the equation of motion integrated once.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In x = A e^(−γt) cos(ω′t) each factor has a job: the exponential is the amplitude envelope from Lesson 23.3, the cosine is the surviving oscillation, and ω′ = √(ω₀² − γ²) says damping slows the rhythm slightly. Light damping: γ ≪ ω₀, thousands of cycles under a gentle envelope. As γ → ω₀ the frequency ω′ → 0 — the oscillation stretches out and dies exactly at critical damping.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45/presentation/?lesson=calculus" TargetMode="Externa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45/shm-basics/" TargetMode="External"/><Relationship Id="rId4" Type="http://schemas.openxmlformats.org/officeDocument/2006/relationships/hyperlink" Target="https://giophysics.com/chapter-5/work-calculu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45/presentation/?lesson=calculus" TargetMode="Externa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giophysics.com/chapter-45/oscillations-calculus/" TargetMode="External"/><Relationship Id="rId4" Type="http://schemas.openxmlformats.org/officeDocument/2006/relationships/hyperlink" Target="https://giophysics.com/chapter-45/presentation/?lesson=calculus" TargetMode="External"/><Relationship Id="rId5" Type="http://schemas.openxmlformats.org/officeDocument/2006/relationships/hyperlink" Target="https://giophysics.com/chapter-45/" TargetMode="External"/><Relationship Id="rId6" Type="http://schemas.openxmlformats.org/officeDocument/2006/relationships/hyperlink" Target="https://giophysics.com/downloads/45-6-oscillations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23 · Oscillations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Solve a = −ω²x outright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Oscillations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The SHM definition a = −ω²x is a differential equation in disguise: the second derivative of x proportional to −x. Solve it and the sinusoids, the phase angle, the energy formulae — the whole chapter — fall out of a few lines of calculus.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6 of 6 in Oscillations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https://giophysics.com/chapter-45/oscillations-calculus/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equation of motion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d²x/dt² = −ω²x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SHM as a differential equation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Newton’s second law with a restoring force: m(d²x/dt²) = −kx, so ω² = k/m. Any quantity obeying this equation — charge, angle, field — oscillates sinusoidally.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solution and its derivatives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2971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800" b="1" i="0" dirty="0">
                <a:solidFill>
                  <a:srgbClr val="102E29"/>
                </a:solidFill>
                <a:latin typeface="Arial"/>
                <a:cs typeface="Arial"/>
              </a:rPr>
              <a:t>x = A sin(ωt + φ) · v = Aω cos(ωt + φ) · a = −Aω² sin(ωt + φ)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32918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φ from the starting conditions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8795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89560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Differentiating shifts each graph a quarter cycle and multiplies by ω. Peaks: v(max) = ωA, a(max) = ω²A. Substituting a back gives −ω²x — the equation is satisfied identically.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Speed from displacement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v = ±ω√(A² − x²)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Time eliminated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Square x and v, add them, and the time dependence cancels: (x/A)² + (v/ωA)² = 1. Fastest at the centre, momentarily zero at ±A — energy conservation written as algebra.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33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4 OF 4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Damped solution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x = A e^(−γt) cos(ω′t)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ω′ = √(ω₀² − γ²) &lt; ω₀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Add drag −2γ(dx/dt) to the equation and the solution is a cosine inside a dying exponential. Damping slows the oscillation slightly and strangles the envelope; at γ = ω₀ the oscillation disappears — critical damping.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PICTURE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motion, three graphs, one instant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Drawn for this lesson</a:t>
            </a:r>
          </a:p>
        </p:txBody>
      </p:sp>
      <p:sp>
        <p:nvSpPr>
          <p:cNvPr id="6" name="panel"/>
          <p:cNvSpPr/>
          <p:nvPr/>
        </p:nvSpPr>
        <p:spPr>
          <a:xfrm>
            <a:off x="3685693" y="1854200"/>
            <a:ext cx="4820614" cy="360045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Displacement, velocity and acceleration drawn one above the other over two cycles on a shared time axis, with a dashed vertical cutting through all three at the same instant, and only the displacement peak given a height — the other two are marked with question marks." descr="Displacement, velocity and acceleration drawn one above the other over two cycles on a shared time axis, with a dashed vertical cutting through all three at the same instant, and only the displacement peak given a height — the other two are marked with question mark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993" y="1968500"/>
            <a:ext cx="4592014" cy="337185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518150"/>
            <a:ext cx="11074400" cy="3962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Displacement, velocity and acceleration drawn one above the other over two cycles on a shared time axis, with a dashed vertical cutting through all three at the same instant, and only the displacement peak given a height — the other two are marked with question marks.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Differentiating x = A sin(ωt) does not give A cos(ωt). The chain rule drags out a factor of ω each time: v = Aω cos(ωt), a = −Aω² sin(ωt). Forgetting the ω is the single most common calculus slip in this chapter — it silently breaks v(max) = ωA and a(max) = ω²A, both of which exams check.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For x = 0.20 sin(10t) (SI units), write v(t) and a(t), and give v(max) and a(max).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33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For x = 0.20 sin(10t) (SI units), write v(t) and a(t), and give v(max) and a(max).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dx/dt = 0.20 × 10 cos(10t) = 2.0 cos(10t) → v(max) = 2.0 m s⁻¹.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= dv/dt = −2.0 × 10 sin(10t) = −20 sin(10t) → a(max) = 20 m s⁻².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17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= 2.0 cos(10t), a = −20 sin(10t); v(max) = 2.0 m s⁻¹, a(max) = 20 m s⁻²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18 / 33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5935"/>
            <a:ext cx="11074400" cy="313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Verify that x = A sin(ωt + φ) satisfies d²x/dt² = −ω²x, and identify what fixes A and φ.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310221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310221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308951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Simple harmonic motion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32954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https://giophysics.com/chapter-45/shm-basics/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64260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64260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62990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Work calculus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86993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https://giophysics.com/chapter-5/work-calculus/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33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Verify that x = A sin(ωt + φ) satisfies d²x/dt² = −ω²x, and identify what fixes A and φ.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First derivative: dx/dt = Aω cos(ωt + φ). Second: d²x/dt² = −Aω² sin(ωt + φ).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But −Aω² sin(ωt + φ) = −ω² × [A sin(ωt + φ)] = −ω²x ✓ — the equation holds for every t.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and φ come from the initial conditions: x(0) = A sin φ and v(0) = Aω cos φ — two equations, two unknowns.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20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Substitution returns −ω²x identically; A and φ are set by x(0) and v(0)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21 / 33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An oscillator has ω = 5.0 rad s⁻¹ and amplitude 0.40 m. Find its speed at x = 0.24 m.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±ω√(A² − x²)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5.0 × √(0.40 − 0.24)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5.0 × √0.16 = 5.0 × 0.40 = 2.0 m s⁻¹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So the oscillator is moving at 2.0 m s⁻¹ at that point.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3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A and x have been subtracted before being squared. The formula wants A² − x² = 0.16 − 0.0576 = 0.1024, whose root is 0.32, not 0.40. What makes this one worth catching is where it lands: 2.0 m s⁻¹ is exactly ωA, the maximum speed — and the maximum speed happens only at the centre, which x = 0.24 m plainly is not. An answer equal to v(max) anywhere off the centre is a signal, not a coincidence.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0819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28955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v = 5.0 × √(0.40² − 0.24²) = 5.0 × √0.1024 = 5.0 × 0.32 = 1.6 m s⁻¹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top graph is x = A sin ωt, and its peak is marked A. How high is the peak of the velocity graph below it?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A — differentiating a sine gives a cosine of the same height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Aω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Aω²</a:t>
            </a:r>
          </a:p>
        </p:txBody>
      </p:sp>
      <p:sp>
        <p:nvSpPr>
          <p:cNvPr id="10" name="panel"/>
          <p:cNvSpPr/>
          <p:nvPr/>
        </p:nvSpPr>
        <p:spPr>
          <a:xfrm>
            <a:off x="7316213" y="1854200"/>
            <a:ext cx="4011174" cy="300609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Displacement, velocity and acceleration drawn one above the other over two cycles on a shared time axis, with a dashed vertical cutting through all three at the same instant, and only the displacement peak given a height — the other two are marked with question marks." descr="Displacement, velocity and acceleration drawn one above the other over two cycles on a shared time axis, with a dashed vertical cutting through all three at the same instant, and only the displacement peak given a height — the other two are marked with question mark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0513" y="1968500"/>
            <a:ext cx="3782574" cy="2777490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923790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Displacement, velocity and acceleration drawn one above the other over two cycles on a shared time axis, with a dashed vertical cutting through all three at the same instant, and only the displacement peak given a height — the other two are marked with question marks.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965190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23 / 33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6214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Aω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20885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416495"/>
            <a:ext cx="110744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chain rule drags a factor of ω out of every derivative, because it is ωt inside the sine, not t. dx/dt = Aω cos ωt, so the velocity graph peaks at Aω — and the acceleration graph below it peaks at Aω². This is the single most common slip in the chapter, and the giveaway is that the first option knows nothing about how fast the oscillation is: change ωt to 10ωt and it would not move.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24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79481"/>
            <a:ext cx="11074400" cy="2806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An oscillator follows x = 5 sin(4t) (SI units). What are v(max) and a(max)?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3363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3363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v(max) = 5 m s⁻¹, a(max) = 5 m s⁻²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3744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3744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v(max) = 20 m s⁻¹, a(max) = 80 m s⁻²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4125351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4125351"/>
            <a:ext cx="107188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v(max) = 4 m s⁻¹, a(max) = 16 m s⁻²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25 / 33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B  v(max) = 20 m s⁻¹, a(max) = 80 m s⁻²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Each derivative multiplies by ω = 4: v(max) = ωA = 20 m s⁻¹ and a(max) = ω²A = 16 × 5 = 80 m s⁻².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6438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A   5 is the amplitude, printed twice. It is what comes out if the chain rule is skipped in both derivatives — d/dt sin(4t) read as cos(4t) rather than 4 cos(4t). The tell is that this answer knows nothing at all about how fast the oscillation is going: replace 4t with 400t and it would not change.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40919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B   Correct. Each derivative brings down a factor of ω = 4, so v(max) = ωA = 4 × 5 = 20 m s⁻¹ and a(max) = ω²A = 16 × 5 = 80 m s⁻².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58470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4 and 16 are ω and ω² with the amplitude left out — the exact mirror image of the first option, where the chain rule was applied and the 5 in front was dropped. Both factors belong in both answers: v(max) = ωA and a(max) = ω²A.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26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An oscillator has ω = 5.0 rad s⁻¹ and amplitude 0.40 m. Use v = ±ω√(A² − x²) to find the speed at x = 0.24 m, and the displacement where the speed is half its maximum.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33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An oscillator has ω = 5.0 rad s⁻¹ and amplitude 0.40 m. Use v = ±ω√(A² − x²) to find the speed at x = 0.24 m, and the displacement where the speed is half its maximum.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5.0 × √(0.40² − 0.24²) = 5.0 × √(0.16 − 0.0576) = 5.0 × 0.32 = 1.6 m s⁻¹.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Half of v(max) = ωA = 2.0 m s⁻¹ is 1.0: 1.0 = 5.0√(0.16 − x²) → 0.16 − x² = 0.04.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x² = 0.12 → x ≈ 0.35 m — well past half the amplitude, because speed falls slowly at first.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28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v ≈ 1.6 m s⁻¹ at x = 0.24 m; half speed at x ≈ 0.35 m ≈ 0.87A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29 / 33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kind of function is its own second derivative — turned upside down?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601302"/>
            <a:ext cx="110744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Written honestly, a = −ω²x says d²x/dt² = −ω²x: find the function you can differentiate twice and get back where you started, multiplied by a negative number. Everyone reaches for the exponential first, because e^t is famously its own derivative.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62111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828757"/>
            <a:ext cx="11074400" cy="11226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Sine and cosine. Differentiate sin ωt once and you get ω cos ωt; differentiate again and you get −ω² sin ωt — the original function, times −ω². Nothing else with real coefficients behaves that way, and that is why every oscillation in physics comes out sinusoidal: a pendulum, a mass on a spring, the current in an LC circuit, the field in a beam of light.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damped oscillator follows x = 0.30 e^(−0.25t) cos(6.0t) (SI units). Find the undamped natural frequency ω₀, the amplitude after 8.0 s, and the fraction of energy remaining.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33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damped oscillator follows x = 0.30 e^(−0.25t) cos(6.0t) (SI units). Find the undamped natural frequency ω₀, the amplitude after 8.0 s, and the fraction of energy remaining.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ω′ = 6.0 and γ = 0.25: ω₀ = √(ω′² + γ²) = √(36 + 0.0625) ≈ 6.005 rad s⁻¹ — light damping barely shifts the rhythm.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Envelope: A(8) = 0.30 e^(−2.0) = 0.30 × 0.135 ≈ 0.041 m.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Energy ∝ A²: E/E₀ = e^(−4.0) ≈ 0.018 — under 2% left, though the frequency never changed by even 0.1%.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31 / 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100754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ω₀ ≈ 6.0 rad s⁻¹; A(8 s) ≈ 4.1 cm; ≈ 1.8% of the energy remains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32 / 33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OSCILLATIONS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8653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68653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67383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91386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https://giophysics.com/chapter-45/oscillations-calculus/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22692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22692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21422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45425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https://giophysics.com/chapter-45/presentation/?lesson=calculus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76730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76730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75460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All Oscillations lessons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99463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https://giophysics.com/chapter-45/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0769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430769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429499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453502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https://giophysics.com/downloads/45-6-oscillations-calculus.pdf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33 / 33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SHM is the solution of d²x/dt² = −ω²x: displacement x = A sin(ωt + φ), velocity v = Aω cos(ωt + φ), acceleration a = −ω²x — each graph the derivative of the one before.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Differentiate x = 3 sin(2t) twice: v = 6 cos(2t), a = −12 sin(2t) = −4x. The −4 is −ω² — reading ω, T, and v(max) straight off the algebra.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Solve a = −ω²x outright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05100"/>
            <a:ext cx="11074400" cy="10566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Written honestly, a = −ω²x reads d²x/dt² = −ω²x: find the function whose second derivative is itself times −ω². Sines and cosines do exactly that, and the general solution is x = A sin(ωt + φ), with A and φ fixed by how the motion starts. Differentiate once for v = Aω cos(ωt + φ), again for a = −Aω² sin(ωt + φ) = −ω²x — the equation closes on itself, confirming the solution.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926840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Eliminating time gives v = ±ω√(A² − x²), and integrating the spring force recovers the energy story: E(P) = ∫mω²x dx = ½mω²x². Add a drag term proportional to velocity and the same machinery yields the damped solution x = A e^(−γt) cos(ω′t): an exponential envelope times a slightly slowed cosine, ω′ = √(ω₀² − γ²).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Why sine solves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d/dt(sin ωt) = ω cos ωt and d/dt(ω cos ωt) = −ω² sin ωt: two derivatives bring back the original function times −ω². That closure is precisely what the equation demands. Cosine works equally well — it is a sine with φ = π/2 — and the two constants A and φ are set by the initial displacement and velocity, two conditions for two unknowns.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Energy by integration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79885"/>
            <a:ext cx="11074400" cy="6934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work stored pushing against the restoring force is E(P) = −∫F dx = ∫mω²x dx = ½mω²x². Add the kinetic term using v = ±ω√(A² − x²) and the total collapses to ½mω²A² — constant, as differentiating quickly confirms: dE/dt = mv(dv/dt) + mω²x(dx/dt) = mv(a + ω²x) = 0, since a = −ω²x. Conservation is the equation of motion integrated once.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Reading the damped solution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09098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In x = A e^(−γt) cos(ω′t) each factor has a job: the exponential is the amplitude envelope from Lesson 23.3, the cosine is the surviving oscillation, and ω′ = √(ω₀² − γ²) says damping slows the rhythm slightly. Light damping: γ ≪ ω₀, thousands of cycles under a gentle envelope. As γ → ω₀ the frequency ω′ → 0 — the oscillation stretches out and dies exactly at critical damping.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OSCILLATIONS  ·  OSCILLATIONS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Oscillations — Oscillations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33</Slides>
  <Notes>33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Oscillations — Oscillations Calculus</dc:title>
  <dc:subject>Oscillations</dc:subject>
  <dc:creator>GioPhysics</dc:creator>
  <cp:keywords>lesson, Oscillations, chapter-45,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