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Oscillations — Damped Oscillations. Lesson 3 of 6.</a:t>
            </a:r>
          </a:p>
          <a:p>
            <a:pPr marL="0" indent="0">
              <a:buNone/>
            </a:pPr>
            <a:r>
              <a:rPr lang="en-GB" sz="1200" dirty="0"/>
              <a:t>[Intro] Real oscillations die. Friction and drag skim energy off every cycle, and since amplitude is stored energy, the swing shrinks — usually exponentially. How fast it shrinks, and whether it oscillates at all, is a design decision engineers make every day.</a:t>
            </a:r>
          </a:p>
          <a:p>
            <a:pPr marL="0" indent="0">
              <a:buNone/>
            </a:pPr>
            <a:r>
              <a:rPr lang="en-GB" sz="1200" dirty="0"/>
              <a:t>[Source] https://giophysics.com/chapter-45/damping/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Exponential envelope: A(t) = A₀e^(−γt)</a:t>
            </a:r>
          </a:p>
          <a:p>
            <a:pPr marL="0" indent="0">
              <a:buNone/>
            </a:pPr>
            <a:r>
              <a:rPr lang="en-GB" sz="1200" dirty="0"/>
              <a:t>[In plain English] Light damping removes a fixed fraction of the amplitude per cycle, so the peaks trace a decaying exponential. The oscillation keeps its frequency; only the size dies.</a:t>
            </a:r>
          </a:p>
          <a:p>
            <a:pPr marL="0" indent="0">
              <a:buNone/>
            </a:pPr>
            <a:r>
              <a:rPr lang="en-GB" sz="1200" dirty="0"/>
              <a:t>[Note] Equal times, equal fractions</a:t>
            </a:r>
          </a:p>
          <a:p>
            <a:pPr marL="0" indent="0">
              <a:buNone/>
            </a:pPr>
            <a:r>
              <a:rPr lang="en-GB" sz="1200" dirty="0"/>
              <a:t>[Graph] Damping envelope explorer. The oscillation amplitude is bounded by an exponentially decreasing envelope.</a:t>
            </a:r>
          </a:p>
          <a:p>
            <a:pPr marL="0" indent="0">
              <a:buNone/>
            </a:pPr>
            <a:r>
              <a:rPr lang="en-GB" sz="1200" dirty="0"/>
              <a:t>[Axes] Horizontal: time t. Vertical: amplitude envelope A. Values are normalised — the graph teaches the shape, not a measurement.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Quality factor: Q = 2π × E stored / E lost per cycle</a:t>
            </a:r>
          </a:p>
          <a:p>
            <a:pPr marL="0" indent="0">
              <a:buNone/>
            </a:pPr>
            <a:r>
              <a:rPr lang="en-GB" sz="1200" dirty="0"/>
              <a:t>[In plain English] A dimensionless measure of how underdamped a system is — roughly the number of oscillations before the energy is substantially gone. A tuning fork manages thousands; a car suspension is designed for about one.</a:t>
            </a:r>
          </a:p>
          <a:p>
            <a:pPr marL="0" indent="0">
              <a:buNone/>
            </a:pPr>
            <a:r>
              <a:rPr lang="en-GB" sz="1200" dirty="0"/>
              <a:t>[Note] High Q rings long; low Q dies fast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Three regimes: light · critical · heavy</a:t>
            </a:r>
          </a:p>
          <a:p>
            <a:pPr marL="0" indent="0">
              <a:buNone/>
            </a:pPr>
            <a:r>
              <a:rPr lang="en-GB" sz="1200" dirty="0"/>
              <a:t>[In plain English] Light damping: many shrinking cycles. Critical: equilibrium reached quickest with no overshoot. Heavy: no oscillation, just a slow ooze back — more damping past critical makes the return slower, not faster.</a:t>
            </a:r>
          </a:p>
          <a:p>
            <a:pPr marL="0" indent="0">
              <a:buNone/>
            </a:pPr>
            <a:r>
              <a:rPr lang="en-GB" sz="1200" dirty="0"/>
              <a:t>[Note] Oscillates · fastest return · slow creep</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decaying oscillation on a time axis running to 8.0 s, drawn inside a faint dashed envelope, with the crests at 0, 4.0 and 8.0 s marked A₀, A₀/2 and A₀/4 so the same fraction is plainly lost in each four-second stretch.</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More damping does not always mean a faster return to rest. Up to critical damping, yes — the oscillation dies sooner. Past critical, the resistive force is so large that the system creeps back agonisingly slowly. The fastest possible settle is exactly at critical damping, which is why it is an engineering target rather than a maximum.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pendulum’s amplitude falls from 12 cm to 6 cm in 20 s. Estimate its amplitude after a further 20 s of the same light damping.</a:t>
            </a:r>
          </a:p>
          <a:p>
            <a:pPr marL="0" indent="0">
              <a:buNone/>
            </a:pPr>
            <a:r>
              <a:rPr lang="en-GB" sz="1200" dirty="0"/>
              <a:t>[Answer] ≈ 3 cm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Exponential decay loses the same fraction in equal times.</a:t>
            </a:r>
          </a:p>
          <a:p>
            <a:pPr marL="0" indent="0">
              <a:buNone/>
            </a:pPr>
            <a:r>
              <a:rPr lang="en-GB" sz="1200" dirty="0"/>
              <a:t>[Step 2] The first 20 s halved the amplitude, so the next 20 s halves it again: 6 → 3 cm.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 cm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That same halving costs energy. What fraction of the pendulum’s original energy remains after the full 40 s?</a:t>
            </a:r>
          </a:p>
          <a:p>
            <a:pPr marL="0" indent="0">
              <a:buNone/>
            </a:pPr>
            <a:r>
              <a:rPr lang="en-GB" sz="1200" dirty="0"/>
              <a:t>[Answer] 1/16 of the original energy (≈ 6%)</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Amplitude after 40 s is 12/4 = 3 cm — a quarter of the start.</a:t>
            </a:r>
          </a:p>
          <a:p>
            <a:pPr marL="0" indent="0">
              <a:buNone/>
            </a:pPr>
            <a:r>
              <a:rPr lang="en-GB" sz="1200" dirty="0"/>
              <a:t>[Step 2] E ∝ A², so E/E₀ = (1/4)² = 1/16 ≈ 6%.</a:t>
            </a:r>
          </a:p>
          <a:p>
            <a:pPr marL="0" indent="0">
              <a:buNone/>
            </a:pPr>
            <a:r>
              <a:rPr lang="en-GB" sz="1200" dirty="0"/>
              <a:t>[Step 3] Half the energy story hides in the square: modest amplitude decay is savage energy decay.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Energy in SHM; Energy conservation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1/16 of the original energy (≈ 6%)</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Energy goes as the square of the amplitude, not as the amplitude. This is the single most expensive line in the chapter, because everything before it is right and the answer it produces is comfortably plausible. Squaring turns a modest-looking amplitude decay into a savage energy decay: a quarter of the amplitude is a sixteenth of the energy.</a:t>
            </a:r>
          </a:p>
          <a:p>
            <a:pPr marL="0" indent="0">
              <a:buNone/>
            </a:pPr>
            <a:r>
              <a:rPr lang="en-GB" sz="1200" dirty="0"/>
              <a:t>[It should say] Energy is proportional to amplitude squared, so E/E₀ = (¼)² = 1/16, about 6%.</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body has been pushed down and released. Which damper setting gets it back to the dashed line in the shortest time?</a:t>
            </a:r>
          </a:p>
          <a:p>
            <a:pPr marL="0" indent="0">
              <a:buNone/>
            </a:pPr>
            <a:r>
              <a:rPr lang="en-GB" sz="1200" dirty="0"/>
              <a:t>[Options] A The heaviest setting — the most resistance to the motion   B The setting just heavy enough to stop it overshooting   C The lightest setting — the least resistance to the return</a:t>
            </a:r>
          </a:p>
          <a:p>
            <a:pPr marL="0" indent="0">
              <a:buNone/>
            </a:pPr>
            <a:r>
              <a:rPr lang="en-GB" sz="1200" dirty="0"/>
              <a:t>[Figure] One wheel on the road with a coil spring and a damper side by side between the axle arm and the car body, the body drawn already pushed below the dashed line it rests at, and the damper labelled adjustable from almost none to enormous.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setting just heavy enough to stop it overshooting. That setting is critical damping, and it is a boundary rather than a maximum. Lighter than it, the body sails past level and comes back — several times, which is the worn-shock-absorber ride. Heavier than it, the same resistance that prevents the overshoot also fights the return, and the body oozes back slowly. The quickest settle sits exactly on the line between the two, which is why it is an engineering target for suspensions, meter needles and door closers alike.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lightly damped oscillator loses half its amplitude every 4.0 s. After 8.0 s, its energy is…</a:t>
            </a:r>
          </a:p>
          <a:p>
            <a:pPr marL="0" indent="0">
              <a:buNone/>
            </a:pPr>
            <a:r>
              <a:rPr lang="en-GB" sz="1200" dirty="0"/>
              <a:t>[Options] A Half the original   B A quarter of the original   C A sixteenth of the original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lightly damped oscillator loses half its amplitude every 4.0 s. After 8.0 s, its energy is…</a:t>
            </a:r>
          </a:p>
          <a:p>
            <a:pPr marL="0" indent="0">
              <a:buNone/>
            </a:pPr>
            <a:r>
              <a:rPr lang="en-GB" sz="1200" dirty="0"/>
              <a:t>[Option by option] A: Half is what the amplitude does in the first 4.0 s — the first halving of the envelope, read as though it were the energy, and with the second four seconds forgotten as well. Two things need doing here: run the halving twice, then square it.  B: A quarter is the amplitude after 8.0 s, and the figure marks it as A₀/4. It is the right intermediate step in the wrong units: energy is not amplitude.  C: Correct. Two halvings take the amplitude to A₀/4, and energy goes as amplitude squared, so E = (¼)² = 1/16 of what it started with.</a:t>
            </a:r>
          </a:p>
          <a:p>
            <a:pPr marL="0" indent="0">
              <a:buNone/>
            </a:pPr>
            <a:r>
              <a:rPr lang="en-GB" sz="1200" dirty="0"/>
              <a:t>[Answer] C — A sixteenth of the original</a:t>
            </a:r>
          </a:p>
          <a:p>
            <a:pPr marL="0" indent="0">
              <a:buNone/>
            </a:pPr>
            <a:r>
              <a:rPr lang="en-GB" sz="1200" dirty="0"/>
              <a:t>[Why] After 8 s the amplitude has halved twice: A/4. Energy goes as A², so E = (1/4)² = 1/16 of the original.</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oscillator stores 0.80 J and loses 0.025 J per cycle. Find its Q factor, and estimate how many cycles pass before the energy falls below half.</a:t>
            </a:r>
          </a:p>
          <a:p>
            <a:pPr marL="0" indent="0">
              <a:buNone/>
            </a:pPr>
            <a:r>
              <a:rPr lang="en-GB" sz="1200" dirty="0"/>
              <a:t>[Answer] Q ≈ 200; roughly 22 cycles to half energy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 = 2π × E/ΔE = 2π × 0.80/0.025 ≈ 200.</a:t>
            </a:r>
          </a:p>
          <a:p>
            <a:pPr marL="0" indent="0">
              <a:buNone/>
            </a:pPr>
            <a:r>
              <a:rPr lang="en-GB" sz="1200" dirty="0"/>
              <a:t>[Step 2] Each cycle keeps the fraction 1 − 1/32 ≈ 0.969.</a:t>
            </a:r>
          </a:p>
          <a:p>
            <a:pPr marL="0" indent="0">
              <a:buNone/>
            </a:pPr>
            <a:r>
              <a:rPr lang="en-GB" sz="1200" dirty="0"/>
              <a:t>[Step 3] 0.969ⁿ = 0.5 → n ≈ ln 0.5 / ln 0.969 ≈ 22 cycles.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200; roughly 22 cycles to half energy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1200 kg car sits on suspension with total stiffness k = 48 000 N m⁻¹. Find the natural frequency, and explain why the dampers are tuned near critical rather than as heavy as possible.</a:t>
            </a:r>
          </a:p>
          <a:p>
            <a:pPr marL="0" indent="0">
              <a:buNone/>
            </a:pPr>
            <a:r>
              <a:rPr lang="en-GB" sz="1200" dirty="0"/>
              <a:t>[Answer] f ≈ 1.0 Hz; critical damping gives the fastest no-overshoot return, so heavier is worse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Your car bounces twice over every bump. Would the heaviest, stiffest dampers money can buy give the smoothest ride? Worn shock absorbers let a car wallow, and everyone knows the fix is better dampers. So the more damping the better — buy the strongest ones in the catalogue.</a:t>
            </a:r>
          </a:p>
          <a:p>
            <a:pPr marL="0" indent="0">
              <a:buNone/>
            </a:pPr>
            <a:r>
              <a:rPr lang="en-GB" sz="1200" dirty="0"/>
              <a:t>[Answer] No. Damping speeds the settling up only as far as critical damping; past that the resistive force is so large that the body creeps back to level, and a wheel that cannot follow the road quickly enough loses grip between bumps. The fastest possible return with no overshoot happens at exactly one setting, and going beyond it makes things worse.</a:t>
            </a:r>
          </a:p>
          <a:p>
            <a:pPr marL="0" indent="0">
              <a:buNone/>
            </a:pPr>
            <a:r>
              <a:rPr lang="en-GB" sz="1200" dirty="0"/>
              <a:t>[Figure] One wheel on the road with a coil spring and a damper side by side between the axle arm and the car body, the body drawn already pushed below the dashed line it rests at, and the damper labelled adjustable from almost none to enormous.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ω₀ = √(k/m) = √(48 000/1200) = √40 ≈ 6.3 rad s⁻¹ → f ≈ 1.0 Hz — the classic ride frequency.</a:t>
            </a:r>
          </a:p>
          <a:p>
            <a:pPr marL="0" indent="0">
              <a:buNone/>
            </a:pPr>
            <a:r>
              <a:rPr lang="en-GB" sz="1200" dirty="0"/>
              <a:t>[Step 2] Underdamped: the body would bounce on at 1 Hz after every bump. Overdamped: the wheel returns so slowly it can lose road contact before the next bump.</a:t>
            </a:r>
          </a:p>
          <a:p>
            <a:pPr marL="0" indent="0">
              <a:buNone/>
            </a:pPr>
            <a:r>
              <a:rPr lang="en-GB" sz="1200" dirty="0"/>
              <a:t>[Step 3] Critical damping returns the body to level in the shortest time with no overshoot — the design target for shock absorbers.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1.0 Hz; critical damping gives the fastest no-overshoot return, so heavier is worse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https://giophysics.com/chapter-45/presentation/?lesson=damping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Damping is the loss of an oscillator’s energy to resistive forces; light damping shrinks the amplitude exponentially, heavy damping prevents oscillation, and critical damping returns the system to equilibrium fastest without overshoot.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Push down on a car’s corner and let go. Good shock absorbers give one smooth rise back to level — critical damping. Worn ones let the car bounce several times: the damping has gone light.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Damping is a resistive force — friction, air drag, fluid in a shock absorber — that opposes the motion and drains the oscillator’s energy. Under light damping the system still oscillates at very nearly its natural frequency while the amplitude decays exponentially: each cycle loses the same fraction of what remains, so the envelope follows A e^(−γt). The Q factor counts roughly how many cycles the oscillation survives — 2π times the energy stored over the energy lost per cycle. Heavy damping kills the oscillation entirely: the displaced system oozes back without ever crossing equilibrium. Critical damping sits exactly on the boundary — the fastest possible return with no overshoot — and it is what car suspensions and analogue meter needles are tuned for.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Drag is largest when the motion is fastest, so an energetic oscillation loses energy quickly and a feeble one slowly. Losing a fixed fraction per cycle is the signature of exponential decay — the same mathematics as radioactive half-lives and capacitor discharge. The amplitude never quite reaches zero; it just halves, and halves again.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car that oscillated after every bump would be undriveable; one with damping far past critical would wallow back so slowly the wheel could leave the road. Critical damping — the least damping that prevents overshoot — returns the suspension to equilibrium in the shortest time. Meter needles, door closers, and building dampers chase the same sweet spot.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Since E ∝ A², an envelope that halves the amplitude has quartered the energy. Q makes the accounting portable across systems: it compares energy stored with energy lost per cycle, so a high-Q oscillator (quartz crystal, Q ~ 10⁵) barely notices each cycle’s loss while a low-Q one (a swing dragging its feet, Q ~ a few) is dead within a handful of swings.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hapter-45/presentation/?lesson=damp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giophysics.com/chapter-45/presentation/?lesson=dampi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5/shm-energy/" TargetMode="External"/><Relationship Id="rId4" Type="http://schemas.openxmlformats.org/officeDocument/2006/relationships/hyperlink" Target="https://giophysics.com/chapter-6/energy-conversion-conserv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45/presentation/?lesson=dampin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5/presentation/?lesson=dampin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5/resonance/" TargetMode="External"/><Relationship Id="rId4" Type="http://schemas.openxmlformats.org/officeDocument/2006/relationships/hyperlink" Target="https://giophysics.com/chapter-45/damping/" TargetMode="External"/><Relationship Id="rId5" Type="http://schemas.openxmlformats.org/officeDocument/2006/relationships/hyperlink" Target="https://giophysics.com/chapter-45/presentation/?lesson=damping" TargetMode="External"/><Relationship Id="rId6" Type="http://schemas.openxmlformats.org/officeDocument/2006/relationships/hyperlink" Target="https://giophysics.com/chapter-45/" TargetMode="External"/><Relationship Id="rId7" Type="http://schemas.openxmlformats.org/officeDocument/2006/relationships/hyperlink" Target="https://giophysics.com/downloads/45-3-damping.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23 · Oscillations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Every real oscillation dies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Damped Oscillations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Real oscillations die. Friction and drag skim energy off every cycle, and since amplitude is stored energy, the swing shrinks — usually exponentially. How fast it shrinks, and whether it oscillates at all, is a design decision engineers make every day.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Oscillations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https://giophysics.com/chapter-45/damping/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Exponential envelope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A(t) = A₀e^(−γt)</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 times, equal fractions</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damping removes a fixed fraction of the amplitude per cycle, so the peaks trace a decaying exponential. The oscillation keeps its frequency; only the size dies.</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Damping envelope explorer: The oscillation amplitude is bounded by an exponentially decreasing envelope." descr="Damping envelope explorer: The oscillation amplitude is bounded by an exponentially decreasing envelope."/>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Damping envelope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Quality factor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Q = 2π × E stored / E lost per cycle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High Q rings long; low Q dies fast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dimensionless measure of how underdamped a system is — roughly the number of oscillations before the energy is substantially gone. A tuning fork manages thousands; a car suspension is designed for about one.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regimes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light · critical · heavy</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Oscillates · fastest return · slow creep</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damping: many shrinking cycles. Critical: equilibrium reached quickest with no overshoot. Heavy: no oscillation, just a slow ooze back — more damping past critical makes the return slower, not faster.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Equal times, equal fractions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13370" y="1854200"/>
            <a:ext cx="5365259" cy="3600450"/>
          </a:xfrm>
          <a:prstGeom prst="rect">
            <a:avLst/>
          </a:prstGeom>
          <a:solidFill>
            <a:srgbClr val="FFFFFF"/>
          </a:solidFill>
          <a:ln w="9525">
            <a:solidFill>
              <a:srgbClr val="C6C8BB"/>
            </a:solidFill>
          </a:ln>
        </p:spPr>
      </p:sp>
      <p:pic>
        <p:nvPicPr>
          <p:cNvPr id="7" name="A decaying oscillation on a time axis running to 8.0 s, drawn inside a faint dashed envelope, with the crests at 0, 4.0 and 8.0 s marked A₀, A₀/2 and A₀/4 so the same fraction is plainly lost in each four-second stretch." descr="A decaying oscillation on a time axis running to 8.0 s, drawn inside a faint dashed envelope, with the crests at 0, 4.0 and 8.0 s marked A₀, A₀/2 and A₀/4 so the same fraction is plainly lost in each four-second stretch."/>
          <p:cNvPicPr>
            <a:picLocks noChangeAspect="1"/>
          </p:cNvPicPr>
          <p:nvPr/>
        </p:nvPicPr>
        <p:blipFill>
          <a:blip r:embed="rId3"/>
          <a:stretch>
            <a:fillRect/>
          </a:stretch>
        </p:blipFill>
        <p:spPr>
          <a:xfrm>
            <a:off x="3527670" y="1968500"/>
            <a:ext cx="513665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decaying oscillation on a time axis running to 8.0 s, drawn inside a faint dashed envelope, with the crests at 0, 4.0 and 8.0 s marked A₀, A₀/2 and A₀/4 so the same fraction is plainly lost in each four-second stretch.</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972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More damping does not always mean a faster return to rest. Up to critical damping, yes — the oscillation dies sooner.</a:t>
            </a:r>
          </a:p>
        </p:txBody>
      </p:sp>
      <p:sp>
        <p:nvSpPr>
          <p:cNvPr id="7" name="text"/>
          <p:cNvSpPr txBox="1"/>
          <p:nvPr/>
        </p:nvSpPr>
        <p:spPr>
          <a:xfrm>
            <a:off x="558800" y="369062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Past critical, the resistive force is so large that the system creeps back agonisingly slowly. The fastest possible settle is exactly at critical damping, which is why it is an engineering target rather than a maximum.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pendulum’s amplitude falls from 12 cm to 6 cm in 20 s. Estimate its amplitude after a further 20 s of the same light damping.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pendulum’s amplitude falls from 12 cm to 6 cm in 20 s. Estimate its amplitude after a further 20 s of the same light damping.</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Exponential decay loses the same fraction in equal times.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first 20 s halved the amplitude, so the next 20 s halves it again: 6 → 3 cm.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 cm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That same halving costs energy. What fraction of the pendulum’s original energy remains after the full 40 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That same halving costs energy. What fraction of the pendulum’s original energy remains after the full 40 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Amplitude after 40 s is 12/4 = 3 cm — a quarter of the start.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A², so E/E₀ = (1/4)² = 1/16 ≈ 6%.</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Half the energy story hides in the square: modest amplitude decay is savage energy decay.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Energy in SHM</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https://giophysics.com/chapter-45/shm-energy/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Energy conservation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https://giophysics.com/chapter-6/energy-conversion-conservation/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1/16 of the original energy (≈ 6%)</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pendulum's amplitude falls from 12 cm to 6 cm in 20 s. What fraction of its energy is left after 40 s of the same damping?</a:t>
            </a:r>
          </a:p>
        </p:txBody>
      </p:sp>
      <p:sp>
        <p:nvSpPr>
          <p:cNvPr id="8" name="step-number"/>
          <p:cNvSpPr txBox="1"/>
          <p:nvPr/>
        </p:nvSpPr>
        <p:spPr>
          <a:xfrm>
            <a:off x="558800" y="24396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4396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Equal times lose equal fractions, so the next 20 s halves it again: 6 cm → 3 cm.</a:t>
            </a:r>
          </a:p>
        </p:txBody>
      </p:sp>
      <p:sp>
        <p:nvSpPr>
          <p:cNvPr id="10" name="step-number"/>
          <p:cNvSpPr txBox="1"/>
          <p:nvPr/>
        </p:nvSpPr>
        <p:spPr>
          <a:xfrm>
            <a:off x="558800" y="28333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8333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amplitude after 40 s is a quarter of what it started at.</a:t>
            </a:r>
          </a:p>
        </p:txBody>
      </p:sp>
      <p:sp>
        <p:nvSpPr>
          <p:cNvPr id="12" name="step-number"/>
          <p:cNvSpPr txBox="1"/>
          <p:nvPr/>
        </p:nvSpPr>
        <p:spPr>
          <a:xfrm>
            <a:off x="558800" y="32270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2270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is proportional to amplitude, so a quarter of the energy is left.</a:t>
            </a:r>
          </a:p>
        </p:txBody>
      </p:sp>
      <p:sp>
        <p:nvSpPr>
          <p:cNvPr id="14" name="step-number"/>
          <p:cNvSpPr txBox="1"/>
          <p:nvPr/>
        </p:nvSpPr>
        <p:spPr>
          <a:xfrm>
            <a:off x="558800" y="36207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6207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25% remains after 40 s.</a:t>
            </a:r>
          </a:p>
        </p:txBody>
      </p:sp>
      <p:sp>
        <p:nvSpPr>
          <p:cNvPr id="16" name="text"/>
          <p:cNvSpPr txBox="1"/>
          <p:nvPr/>
        </p:nvSpPr>
        <p:spPr>
          <a:xfrm>
            <a:off x="558800" y="401447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22211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Energy goes as the square of the amplitude, not as the amplitude. This is the single most expensive line in the chapter, because everything before it is right and the answer it produces is comfortably plausible. Squaring turns a modest-looking amplitude decay into a savage energy decay: a quarter of the amplitude is a sixteenth of the energy.</a:t>
            </a:r>
          </a:p>
        </p:txBody>
      </p:sp>
      <p:sp>
        <p:nvSpPr>
          <p:cNvPr id="18" name="text"/>
          <p:cNvSpPr txBox="1"/>
          <p:nvPr/>
        </p:nvSpPr>
        <p:spPr>
          <a:xfrm>
            <a:off x="558800" y="50425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5018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Energy is proportional to amplitude squared, so E/E₀ = (¼)² = 1/16, about 6%.</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body has been pushed down and released. Which damper setting gets it back to the dashed line in the shortest time?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heaviest setting — the most resistance to the motion</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setting just heavy enough to stop it overshooting</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lightest setting — the least resistance to the return</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One wheel on the road with a coil spring and a damper side by side between the axle arm and the car body, the body drawn already pushed below the dashed line it rests at, and the damper labelled adjustable from almost none to enormous." descr="One wheel on the road with a coil spring and a damper side by side between the axle arm and the car body, the body drawn already pushed below the dashed line it rests at, and the damper labelled adjustable from almost none to enormous."/>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wheel on the road with a coil spring and a damper side by side between the axle arm and the car body, the body drawn already pushed below the dashed line it rests at, and the damper labelled adjustable from almost none to enormous.</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setting just heavy enough to stop it overshooting</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That setting is critical damping, and it is a boundary rather than a maximum. Lighter than it, the body sails past level and comes back — several times, which is the worn-shock-absorber ride. Heavier than it, the same resistance that prevents the overshoot also fights the return, and the body oozes back slowly. The quickest settle sits exactly on the line between the two, which is why it is an engineering target for suspensions, meter needles and door closers alike.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lightly damped oscillator loses half its amplitude every 4.0 s. After 8.0 s, its energy is…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Half the original</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quarter of the original</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sixteenth of the original</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A sixteenth of the original</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After 8 s the amplitude has halved twice: A/4. Energy goes as A², so E = (1/4)² = 1/16 of the original.</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Half is what the amplitude does in the first 4.0 s — the first halving of the envelope, read as though it were the energy, and with the second four seconds forgotten as well. Two things need doing here: run the halving twice, then square it.</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A quarter is the amplitude after 8.0 s, and the figure marks it as A₀/4. It is the right intermediate step in the wrong units: energy is not amplitude.</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Two halvings take the amplitude to A₀/4, and energy goes as amplitude squared, so E = (¼)² = 1/16 of what it started with.</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DAMPED OSCILLATIONS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Damped Oscillations.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oscillator stores 0.80 J and loses 0.025 J per cycle. Find its Q factor, and estimate how many cycles pass before the energy falls below half.</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oscillator stores 0.80 J and loses 0.025 J per cycle. Find its Q factor, and estimate how many cycles pass before the energy falls below half.</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2π × E/ΔE = 2π × 0.80/0.025 ≈ 200.</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cycle keeps the fraction 1 − 1/32 ≈ 0.969.</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0.969ⁿ = 0.5 → n ≈ ln 0.5 / ln 0.969 ≈ 22 cycles.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200; roughly 22 cycles to half energy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1200 kg car sits on suspension with total stiffness k = 48 000 N m⁻¹. Find the natural frequency, and explain why the dampers are tuned near critical rather than as heavy as possible.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Your car bounces twice over every bump. Would the heaviest, stiffest dampers money can buy give the smoothest ride?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Worn shock absorbers let a car wallow, and everyone knows the fix is better dampers. So the more damping the better — buy the strongest ones in the catalogue.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Damping speeds the settling up only as far as critical damping; past that the resistive force is so large that the body creeps back to level, and a wheel that cannot follow the road quickly enough loses grip between bumps. The fastest possible return with no overshoot happens at exactly one setting, and going beyond it makes things worse.</a:t>
            </a:r>
          </a:p>
        </p:txBody>
      </p:sp>
      <p:sp>
        <p:nvSpPr>
          <p:cNvPr id="9" name="panel"/>
          <p:cNvSpPr/>
          <p:nvPr/>
        </p:nvSpPr>
        <p:spPr>
          <a:xfrm>
            <a:off x="7010400" y="1854200"/>
            <a:ext cx="4622800" cy="2974975"/>
          </a:xfrm>
          <a:prstGeom prst="rect">
            <a:avLst/>
          </a:prstGeom>
          <a:solidFill>
            <a:srgbClr val="FFFFFF"/>
          </a:solidFill>
          <a:ln w="9525">
            <a:solidFill>
              <a:srgbClr val="C6C8BB"/>
            </a:solidFill>
          </a:ln>
        </p:spPr>
      </p:sp>
      <p:pic>
        <p:nvPicPr>
          <p:cNvPr id="10" name="One wheel on the road with a coil spring and a damper side by side between the axle arm and the car body, the body drawn already pushed below the dashed line it rests at, and the damper labelled adjustable from almost none to enormous." descr="One wheel on the road with a coil spring and a damper side by side between the axle arm and the car body, the body drawn already pushed below the dashed line it rests at, and the damper labelled adjustable from almost none to enormous."/>
          <p:cNvPicPr>
            <a:picLocks noChangeAspect="1"/>
          </p:cNvPicPr>
          <p:nvPr/>
        </p:nvPicPr>
        <p:blipFill>
          <a:blip r:embed="rId3"/>
          <a:stretch>
            <a:fillRect/>
          </a:stretch>
        </p:blipFill>
        <p:spPr>
          <a:xfrm>
            <a:off x="7124700" y="1968500"/>
            <a:ext cx="4394200" cy="2746375"/>
          </a:xfrm>
          <a:prstGeom prst="rect">
            <a:avLst/>
          </a:prstGeom>
        </p:spPr>
      </p:pic>
      <p:sp>
        <p:nvSpPr>
          <p:cNvPr id="11"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wheel on the road with a coil spring and a damper side by side between the axle arm and the car body, the body drawn already pushed below the dashed line it rests at, and the damper labelled adjustable from almost none to enormous.</a:t>
            </a:r>
          </a:p>
        </p:txBody>
      </p:sp>
      <p:sp>
        <p:nvSpPr>
          <p:cNvPr id="12"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1200 kg car sits on suspension with total stiffness k = 48 000 N m⁻¹. Find the natural frequency, and explain why the dampers are tuned near critical rather than as heavy as possible.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ω₀ = √(k/m) = √(48 000/1200) = √40 ≈ 6.3 rad s⁻¹ → f ≈ 1.0 Hz — the classic ride frequency.</a:t>
            </a:r>
          </a:p>
        </p:txBody>
      </p:sp>
      <p:sp>
        <p:nvSpPr>
          <p:cNvPr id="11" name="step-number"/>
          <p:cNvSpPr txBox="1"/>
          <p:nvPr/>
        </p:nvSpPr>
        <p:spPr>
          <a:xfrm>
            <a:off x="558800" y="37499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Underdamped: the body would bounce on at 1 Hz after every bump. Overdamped: the wheel returns so slowly it can lose road contact before the next bump.</a:t>
            </a:r>
          </a:p>
        </p:txBody>
      </p:sp>
      <p:sp>
        <p:nvSpPr>
          <p:cNvPr id="13" name="step-number"/>
          <p:cNvSpPr txBox="1"/>
          <p:nvPr/>
        </p:nvSpPr>
        <p:spPr>
          <a:xfrm>
            <a:off x="558800" y="4335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35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Critical damping returns the body to level in the shortest time with no overshoot — the design target for shock absorbers.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1.0 Hz; critical damping gives the fastest no-overshoot return, so heavier is worse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DAMPED OSCILLATIONS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Damped Oscillations.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OSCILLATIONS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23.4 Forced Oscillations &amp; Resonance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https://giophysics.com/chapter-45/resonance/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https://giophysics.com/chapter-45/damping/</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https://giophysics.com/chapter-45/presentation/?lesson=damping</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Oscillations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https://giophysics.com/downloads/45-3-damping.pdf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Damping is the loss of an oscillator’s energy to resistive forces; light damping shrinks the amplitude exponentially, heavy damping prevents oscillation, and critical damping returns the system to equilibrium fastest without overshoot.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Push down on a car’s corner and let go. Good shock absorbers give one smooth rise back to level — critical damping. Worn ones let the car bounce several times: the damping has gone light.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 real oscillation dies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035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Damping is a resistive force — friction, air drag, fluid in a shock absorber — that opposes the motion and drains the oscillator’s energy. Under light damping the system still oscillates at very nearly its natural frequency while the amplitude decays exponentially: each cycle loses the same fraction of what remains, so the envelope follows A e^(−γt). The Q factor counts roughly how many cycles the oscillation survives — 2π times the energy stored over the energy lost per cycle.</a:t>
            </a:r>
          </a:p>
        </p:txBody>
      </p:sp>
      <p:sp>
        <p:nvSpPr>
          <p:cNvPr id="7" name="text"/>
          <p:cNvSpPr txBox="1"/>
          <p:nvPr/>
        </p:nvSpPr>
        <p:spPr>
          <a:xfrm>
            <a:off x="558800" y="408940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Heavy damping kills the oscillation entirely: the displaced system oozes back without ever crossing equilibrium. Critical damping sits exactly on the boundary — the fastest possible return with no overshoot — and it is what car suspensions and analogue meter needles are tuned for.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decay is exponential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Drag is largest when the motion is fastest, so an energetic oscillation loses energy quickly and a feeble one slowly. Losing a fixed fraction per cycle is the signature of exponential decay — the same mathematics as radioactive half-lives and capacitor discharge. The amplitude never quite reaches zero; it just halves, and halves again.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Critical damping is a target, not a failure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car that oscillated after every bump would be undriveable; one with damping far past critical would wallow back so slowly the wheel could leave the road. Critical damping — the least damping that prevents overshoot — returns the suspension to equilibrium in the shortest time. Meter needles, door closers, and building dampers chase the same sweet spot.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accounting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Since E ∝ A², an envelope that halves the amplitude has quartered the energy. Q makes the accounting portable across systems: it compares energy stored with energy lost per cycle, so a high-Q oscillator (quartz crystal, Q ~ 10⁵) barely notices each cycle’s loss while a low-Q one (a swing dragging its feet, Q ~ a few) is dead within a handful of swings.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DAMPED OSCILLATIONS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Damped Oscillations.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Oscillations — Damped Oscillations</dc:title>
  <dc:subject>Oscillations</dc:subject>
  <dc:creator>GioPhysics</dc:creator>
  <cp:keywords>lesson, Oscillations, chapter-45,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