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Oscillations — Energy in SHM. Lesson 2 of 6.</a:t>
            </a:r>
          </a:p>
          <a:p>
            <a:pPr marL="0" indent="0">
              <a:buNone/>
            </a:pPr>
            <a:r>
              <a:rPr lang="en-GB" sz="1200" dirty="0"/>
              <a:t>[Intro] A pendulum trades height for speed and speed for height, over and over, spending the same energy budget forever. In SHM that trade is exact: kinetic and potential energy slosh back and forth while their sum never moves.</a:t>
            </a:r>
          </a:p>
          <a:p>
            <a:pPr marL="0" indent="0">
              <a:buNone/>
            </a:pPr>
            <a:r>
              <a:rPr lang="en-GB" sz="1200" dirty="0"/>
              <a:t>[Source] https://giophysics.com/chapter-45/shm-energy/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Total energy: E(T) = ½mω²A²</a:t>
            </a:r>
          </a:p>
          <a:p>
            <a:pPr marL="0" indent="0">
              <a:buNone/>
            </a:pPr>
            <a:r>
              <a:rPr lang="en-GB" sz="1200" dirty="0"/>
              <a:t>[In plain English] Set by the amplitude at launch and never spent. The square on A means twice the amplitude costs four times the energy.</a:t>
            </a:r>
          </a:p>
          <a:p>
            <a:pPr marL="0" indent="0">
              <a:buNone/>
            </a:pPr>
            <a:r>
              <a:rPr lang="en-GB" sz="1200" dirty="0"/>
              <a:t>[Note] Constant if no friction or drag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Potential energy: E(P) = ½mω²x²</a:t>
            </a:r>
          </a:p>
          <a:p>
            <a:pPr marL="0" indent="0">
              <a:buNone/>
            </a:pPr>
            <a:r>
              <a:rPr lang="en-GB" sz="1200" dirty="0"/>
              <a:t>[In plain English] Zero at equilibrium, maximum at the extremes — a parabola in x. Whatever stores the energy (spring, gravity), the shape is the same.</a:t>
            </a:r>
          </a:p>
          <a:p>
            <a:pPr marL="0" indent="0">
              <a:buNone/>
            </a:pPr>
            <a:r>
              <a:rPr lang="en-GB" sz="1200" dirty="0"/>
              <a:t>[Note] For a spring this is ½kx², since k = mω²</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Kinetic energy: E(K) = ½mω²(A² − x²)</a:t>
            </a:r>
          </a:p>
          <a:p>
            <a:pPr marL="0" indent="0">
              <a:buNone/>
            </a:pPr>
            <a:r>
              <a:rPr lang="en-GB" sz="1200" dirty="0"/>
              <a:t>[In plain English] The rest of the budget: whatever potential energy has not claimed at displacement x is kinetic. It peaks at the centre where v(max) = ωA.</a:t>
            </a:r>
          </a:p>
          <a:p>
            <a:pPr marL="0" indent="0">
              <a:buNone/>
            </a:pPr>
            <a:r>
              <a:rPr lang="en-GB" sz="1200" dirty="0"/>
              <a:t>[Note] So v = ω√(A² − x²)</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exchange: E(K) + E(P) = E(T) = const</a:t>
            </a:r>
          </a:p>
          <a:p>
            <a:pPr marL="0" indent="0">
              <a:buNone/>
            </a:pPr>
            <a:r>
              <a:rPr lang="en-GB" sz="1200" dirty="0"/>
              <a:t>[In plain English] KE and PE trade places twice every cycle — the oscillator sweeps through the centre once going right and once going left — so the energy graphs wiggle at double the motion’s frequency.</a:t>
            </a:r>
          </a:p>
          <a:p>
            <a:pPr marL="0" indent="0">
              <a:buNone/>
            </a:pPr>
            <a:r>
              <a:rPr lang="en-GB" sz="1200" dirty="0"/>
              <a:t>[Note] Energies oscillate at frequency 2f</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Energy against displacement from −A to +A: the potential store as a parabola with its nose on the axis at the centre, the kinetic store as the same parabola inverted, both beneath the flat line of the constant total, with the ordinate at x = A/2 dashed in.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Kinetic energy is not half the total at half the amplitude. At x = A/2 the potential energy is ½mω²(A/2)² — only a quarter of the total — so the kinetic energy is three-quarters. Energy goes with the square of displacement, and the even split happens at x = A/√2 ≈ 0.71A.</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0.125 kg mass on a spring has a maximum kinetic energy of 4.0 J. Find its maximum speed.</a:t>
            </a:r>
          </a:p>
          <a:p>
            <a:pPr marL="0" indent="0">
              <a:buNone/>
            </a:pPr>
            <a:r>
              <a:rPr lang="en-GB" sz="1200" dirty="0"/>
              <a:t>[Answer] v(max) = 8.0 m s⁻¹</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kinetic energy peaks where the speed peaks: E(K,max) = ½mv(max)².</a:t>
            </a:r>
          </a:p>
          <a:p>
            <a:pPr marL="0" indent="0">
              <a:buNone/>
            </a:pPr>
            <a:r>
              <a:rPr lang="en-GB" sz="1200" dirty="0"/>
              <a:t>[Step 2] 4.0 = ½ × 0.125 × v(max)² → v(max)² = 64 → v(max) = 8.0 m s⁻¹.</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v(max) = 8.0 m s⁻¹</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same system has amplitude 2.0 cm. Use the total energy to find the spring constant k.</a:t>
            </a:r>
          </a:p>
          <a:p>
            <a:pPr marL="0" indent="0">
              <a:buNone/>
            </a:pPr>
            <a:r>
              <a:rPr lang="en-GB" sz="1200" dirty="0"/>
              <a:t>[Answer] k = 2.0 × 10⁴ N m⁻¹</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Kinetic energy; Elastic potential energy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At x = ±A all the energy is potential: E(T) = ½kA².</a:t>
            </a:r>
          </a:p>
          <a:p>
            <a:pPr marL="0" indent="0">
              <a:buNone/>
            </a:pPr>
            <a:r>
              <a:rPr lang="en-GB" sz="1200" dirty="0"/>
              <a:t>[Step 2] The total equals the maximum kinetic energy, 4.0 J.</a:t>
            </a:r>
          </a:p>
          <a:p>
            <a:pPr marL="0" indent="0">
              <a:buNone/>
            </a:pPr>
            <a:r>
              <a:rPr lang="en-GB" sz="1200" dirty="0"/>
              <a:t>[Step 3] 4.0 = ½ × k × 0.020² → k = 8.0 ÷ 0.00040 = 20 000 N m⁻¹.</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k = 2.0 × 10⁴ N m⁻¹</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5 is wrong] The speed has not been squared. It is a slip that hides well, because the line above it is written correctly and the arithmetic that follows is faultless — ½ × 4.0 is 2.0, and 10 ÷ 2.0 really is 5.0. The units give it away: joules divided by kilograms is m² s⁻², which is a speed squared, not a speed.</a:t>
            </a:r>
          </a:p>
          <a:p>
            <a:pPr marL="0" indent="0">
              <a:buNone/>
            </a:pPr>
            <a:r>
              <a:rPr lang="en-GB" sz="1200" dirty="0"/>
              <a:t>[It should say] 10 = ½ × 4.0 × v(max)², so v(max)² = 5.0 and v(max) = 2.2 m s⁻¹</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swing is passing the middle bob in the picture — half way back, at x = A/2. How fast is it moving, as a fraction of its top speed?</a:t>
            </a:r>
          </a:p>
          <a:p>
            <a:pPr marL="0" indent="0">
              <a:buNone/>
            </a:pPr>
            <a:r>
              <a:rPr lang="en-GB" sz="1200" dirty="0"/>
              <a:t>[Options] A Half of top speed — half the distance back, half the speed   B About 0.71 of top speed   C About 0.87 of top speed</a:t>
            </a:r>
          </a:p>
          <a:p>
            <a:pPr marL="0" indent="0">
              <a:buNone/>
            </a:pPr>
            <a:r>
              <a:rPr lang="en-GB" sz="1200" dirty="0"/>
              <a:t>[Figure] A pendulum drawn at three points of a single arc: held at the extreme with the velocity marked zero, half way back with the velocity left as a question mark, and at the lowest point of the dashed arc where it is fastest, with A and A/2 dimensioned below.</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About 0.87 of top speed. v = ω√(A² − x²), so at x = A/2 the bracket is A² − A²/4 = ¾A², and the speed is √(3)/2 = 0.87 of ωA. The swing is nearly at full pelt when it is still half way out, because the potential store at A/2 is only a quarter of the total — the square makes it small. 0.71 is the answer to a different question: that is the speed at x = A/√2, where the two stores are exactly equal.</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mass oscillates with amplitude A. At displacement x = A/2, what fraction of the total energy is kinetic?</a:t>
            </a:r>
          </a:p>
          <a:p>
            <a:pPr marL="0" indent="0">
              <a:buNone/>
            </a:pPr>
            <a:r>
              <a:rPr lang="en-GB" sz="1200" dirty="0"/>
              <a:t>[Options] A Half   B Three-quarters   C One-quarter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mass oscillates with amplitude A. At displacement x = A/2, what fraction of the total energy is kinetic?</a:t>
            </a:r>
          </a:p>
          <a:p>
            <a:pPr marL="0" indent="0">
              <a:buNone/>
            </a:pPr>
            <a:r>
              <a:rPr lang="en-GB" sz="1200" dirty="0"/>
              <a:t>[Option by option] A: Half would be right if energy went with displacement. It goes with displacement squared, which is what makes the two curves in the figure parabolas rather than straight lines — and a parabola at half its width has climbed only a quarter of its height.  B: Correct. E(P) ∝ x², so at x = A/2 the potential store holds (½)² = ¼ of the total, leaving ¾ of it as kinetic energy.  C: One-quarter is the potential store at that point, not the kinetic one. The question asks what is left over for motion, and the two must add to the whole: ¼ potential means ¾ kinetic.</a:t>
            </a:r>
          </a:p>
          <a:p>
            <a:pPr marL="0" indent="0">
              <a:buNone/>
            </a:pPr>
            <a:r>
              <a:rPr lang="en-GB" sz="1200" dirty="0"/>
              <a:t>[Answer] B — Three-quarters</a:t>
            </a:r>
          </a:p>
          <a:p>
            <a:pPr marL="0" indent="0">
              <a:buNone/>
            </a:pPr>
            <a:r>
              <a:rPr lang="en-GB" sz="1200" dirty="0"/>
              <a:t>[Why] E(P) ∝ x², so at A/2 the potential energy is (1/2)² = 1/4 of the total, leaving 3/4 as kinetic energy.</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4.0 kg mass on a spring (k = 5.0 N m⁻¹) oscillates with amplitude 2.0 m. Find the total energy, the maximum speed, and the speed at x = 1.0 m.</a:t>
            </a:r>
          </a:p>
          <a:p>
            <a:pPr marL="0" indent="0">
              <a:buNone/>
            </a:pPr>
            <a:r>
              <a:rPr lang="en-GB" sz="1200" dirty="0"/>
              <a:t>[Answer] E(T) = 10 J; v(max) ≈ 2.2 m s⁻¹; v(1.0 m) ≈ 1.9 m s⁻¹</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E(T) = ½kA² = ½ × 5.0 × 4.0 = 10 J.</a:t>
            </a:r>
          </a:p>
          <a:p>
            <a:pPr marL="0" indent="0">
              <a:buNone/>
            </a:pPr>
            <a:r>
              <a:rPr lang="en-GB" sz="1200" dirty="0"/>
              <a:t>[Step 2] ½mv(max)² = 10 → v(max) = √(2 × 10 ÷ 4.0) ≈ 2.2 m s⁻¹.</a:t>
            </a:r>
          </a:p>
          <a:p>
            <a:pPr marL="0" indent="0">
              <a:buNone/>
            </a:pPr>
            <a:r>
              <a:rPr lang="en-GB" sz="1200" dirty="0"/>
              <a:t>[Step 3] At x = 1.0 m: 10 = ½ × 4.0 × v² + ½ × 5.0 × 1.0² → v² = (10 − 2.5)/2.0 → v ≈ 1.9 m s⁻¹.</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E(T) = 10 J; v(max) ≈ 2.2 m s⁻¹; v(1.0 m) ≈ 1.9 m s⁻¹</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pump a swing until the arc is twice as wide. What else has doubled? Same swing, same child, same rope. The only thing you changed is how far it goes out on each side, and it plainly goes faster through the bottom than it used to.</a:t>
            </a:r>
          </a:p>
          <a:p>
            <a:pPr marL="0" indent="0">
              <a:buNone/>
            </a:pPr>
            <a:r>
              <a:rPr lang="en-GB" sz="1200" dirty="0"/>
              <a:t>[Answer] The top speed, and nothing else. v(max) = ωA is proportional to the amplitude, so twice the arc is twice the speed at the bottom — but the energy you had to put in went as ½mω²A², so it took four times as much. Doubling an oscillation is not a doubling of everything about it.</a:t>
            </a:r>
          </a:p>
          <a:p>
            <a:pPr marL="0" indent="0">
              <a:buNone/>
            </a:pPr>
            <a:r>
              <a:rPr lang="en-GB" sz="1200" dirty="0"/>
              <a:t>[Figure] A pendulum drawn at three points of a single arc: held at the extreme with the velocity marked zero, half way back with the velocity left as a question mark, and at the lowest point of the dashed arc where it is fastest, with A and A/2 dimensioned below.</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oscillator’s amplitude is doubled. By what factor do the total energy and the maximum speed change — and where is the kinetic energy equal to the potential energy?</a:t>
            </a:r>
          </a:p>
          <a:p>
            <a:pPr marL="0" indent="0">
              <a:buNone/>
            </a:pPr>
            <a:r>
              <a:rPr lang="en-GB" sz="1200" dirty="0"/>
              <a:t>[Answer] Energy ×4, v(max) ×2; equal split at x = A/√2 ≈ 0.71A</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E(T) = ½mω²A² ∝ A²: doubling A quadruples the stored energy.</a:t>
            </a:r>
          </a:p>
          <a:p>
            <a:pPr marL="0" indent="0">
              <a:buNone/>
            </a:pPr>
            <a:r>
              <a:rPr lang="en-GB" sz="1200" dirty="0"/>
              <a:t>[Step 2] v(max) = ωA ∝ A: the maximum speed only doubles — energy carries the square.</a:t>
            </a:r>
          </a:p>
          <a:p>
            <a:pPr marL="0" indent="0">
              <a:buNone/>
            </a:pPr>
            <a:r>
              <a:rPr lang="en-GB" sz="1200" dirty="0"/>
              <a:t>[Step 3] Equal split: ½mω²x² = ½ × ½mω²A² → x² = A²/2 → x = A/√2 ≈ 0.71A, not A/2.</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Energy ×4, v(max) ×2; equal split at x = A/√2 ≈ 0.71A</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https://giophysics.com/chapter-45/presentation/?lesson=energy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In SHM the total energy E = ½mω²A² is constant; it is fully potential at the extremes, fully kinetic at the centre, and shared as E(P) = ½mω²x² and E(K) = ½mω²(A² − x²) everywhere in between.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child on a swing is momentarily still at the top of each arc — all potential energy — and fastest through the bottom, where the store is all kinetic. Nobody adds energy mid-swing; it just changes clothes.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An undamped oscillator holds a fixed total energy E(T) = ½mω²A². At the extremes the motion pauses and everything is potential energy; through the centre the store is entirely kinetic, with v(max) = ωA. In between, E(P) = ½mω²x² and E(K) = ½mω²(A² − x²) always sum to the same total. Against displacement the two energies draw a pair of crossed parabolas beneath a flat total line; against time they oscillate at twice the motion’s frequency, since the oscillator passes through maximum speed twice per cycle. Because the total grows with the square of the amplitude, doubling A quadruples the energy stored.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Plot energy against x from −A to +A. Potential energy is a parabola with its nose at the origin; kinetic energy is the same parabola flipped, riding under a horizontal line at E(T). Wherever the curves cross, the store is shared equally — at x = ±A/√2, not at half the amplitude.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Against time, E(K) and E(P) are humps that alternate perfectly: when one peaks the other touches zero, and their sum draws a flat line. Each energy completes two full humps per oscillation cycle — a detail exam questions love — because speed peaks twice per cycle.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E(T) = ½mω²A² makes the amplitude a direct readout of how much energy the oscillator holds. Feed energy in (pump a swing) and the amplitude climbs; drain it (friction, drag) and the amplitude dies away. The next lesson is entirely about that draining.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45/presentation/?lesson=energy"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6/kinetic-energy/" TargetMode="External"/><Relationship Id="rId4" Type="http://schemas.openxmlformats.org/officeDocument/2006/relationships/hyperlink" Target="https://giophysics.com/chapter-6/elastic-potential-energ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45/presentation/?lesson=energy"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5/presentation/?lesson=energ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45/damping/" TargetMode="External"/><Relationship Id="rId4" Type="http://schemas.openxmlformats.org/officeDocument/2006/relationships/hyperlink" Target="https://giophysics.com/chapter-45/shm-energy/" TargetMode="External"/><Relationship Id="rId5" Type="http://schemas.openxmlformats.org/officeDocument/2006/relationships/hyperlink" Target="https://giophysics.com/chapter-45/presentation/?lesson=energy" TargetMode="External"/><Relationship Id="rId6" Type="http://schemas.openxmlformats.org/officeDocument/2006/relationships/hyperlink" Target="https://giophysics.com/chapter-45/" TargetMode="External"/><Relationship Id="rId7" Type="http://schemas.openxmlformats.org/officeDocument/2006/relationships/hyperlink" Target="https://giophysics.com/downloads/45-2-shm-energ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23 · Oscillations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Kinetic and potential trade places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Energy in SHM</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pendulum trades height for speed and speed for height, over and over, spending the same energy budget forever. In SHM that trade is exact: kinetic and potential energy slosh back and forth while their sum never moves.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Oscillations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https://giophysics.com/chapter-45/shm-energy/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Total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E(T) = ½mω²A²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Constant if no friction or drag</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Set by the amplitude at launch and never spent. The square on A means twice the amplitude costs four times the energy.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Potential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E(P) = ½mω²x²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a spring this is ½kx², since k = mω²</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Zero at equilibrium, maximum at the extremes — a parabola in x. Whatever stores the energy (spring, gravity), the shape is the same.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Kinetic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E(K) = ½mω²(A² − x²)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So v = ω√(A² − x²)</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rest of the budget: whatever potential energy has not claimed at displacement x is kinetic. It peaks at the centre where v(max) = ωA.</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exchange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E(K) + E(P) = E(T) = const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Energies oscillate at frequency 2f</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KE and PE trade places twice every cycle — the oscillator sweeps through the centre once going right and once going left — so the energy graphs wiggle at double the motion’s frequency.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parabolas under a flat line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413370" y="1854200"/>
            <a:ext cx="5365259" cy="3600450"/>
          </a:xfrm>
          <a:prstGeom prst="rect">
            <a:avLst/>
          </a:prstGeom>
          <a:solidFill>
            <a:srgbClr val="FFFFFF"/>
          </a:solidFill>
          <a:ln w="9525">
            <a:solidFill>
              <a:srgbClr val="C6C8BB"/>
            </a:solidFill>
          </a:ln>
        </p:spPr>
      </p:sp>
      <p:pic>
        <p:nvPicPr>
          <p:cNvPr id="7" name="Energy against displacement from −A to +A: the potential store as a parabola with its nose on the axis at the centre, the kinetic store as the same parabola inverted, both beneath the flat line of the constant total, with the ordinate at x = A/2 dashed in." descr="Energy against displacement from −A to +A: the potential store as a parabola with its nose on the axis at the centre, the kinetic store as the same parabola inverted, both beneath the flat line of the constant total, with the ordinate at x = A/2 dashed in."/>
          <p:cNvPicPr>
            <a:picLocks noChangeAspect="1"/>
          </p:cNvPicPr>
          <p:nvPr/>
        </p:nvPicPr>
        <p:blipFill>
          <a:blip r:embed="rId3"/>
          <a:stretch>
            <a:fillRect/>
          </a:stretch>
        </p:blipFill>
        <p:spPr>
          <a:xfrm>
            <a:off x="3527670" y="1968500"/>
            <a:ext cx="513665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Energy against displacement from −A to +A: the potential store as a parabola with its nose on the axis at the centre, the kinetic store as the same parabola inverted, both beneath the flat line of the constant total, with the ordinate at x = A/2 dashed in.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Kinetic energy is not half the total at half the amplitude. At x = A/2 the potential energy is ½mω²(A/2)² — only a quarter of the total — so the kinetic energy is three-quarters. Energy goes with the square of displacement, and the even split happens at x = A/√2 ≈ 0.71A.</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0.125 kg mass on a spring has a maximum kinetic energy of 4.0 J. Find its maximum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0.125 kg mass on a spring has a maximum kinetic energy of 4.0 J. Find its maximum speed.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kinetic energy peaks where the speed peaks: E(K,max) = ½mv(max)².</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4.0 = ½ × 0.125 × v(max)² → v(max)² = 64 → v(max) = 8.0 m s⁻¹.</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v(max) = 8.0 m s⁻¹</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ENERGY IN SHM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Energy in SHM.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same system has amplitude 2.0 cm. Use the total energy to find the spring constant 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Kinetic energy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https://giophysics.com/chapter-6/kinetic-energy/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Elastic potential energy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https://giophysics.com/chapter-6/elastic-potential-energy/</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same system has amplitude 2.0 cm. Use the total energy to find the spring constant k.</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x = ±A all the energy is potential: E(T) = ½kA².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total equals the maximum kinetic energy, 4.0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4.0 = ½ × k × 0.020² → k = 8.0 ÷ 0.00040 = 20 000 N m⁻¹.</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k = 2.0 × 10⁴ N m⁻¹</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ENERGY IN SHM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Energy in SHM.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4.0 kg mass on a spring of k = 5.0 N m⁻¹ oscillates with amplitude 2.0 m. Find the total energy and the maximum speed.</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the extremes the store is entirely potential: E = ½kA²</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½ × 5.0 × 2.0² = 10 J</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the centre it is entirely kinetic: E = ½mv(max)²</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10 = ½ × 4.0 × v(max), so v(max) = 5.0 m s⁻¹</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5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speed has not been squared. It is a slip that hides well, because the line above it is written correctly and the arithmetic that follows is faultless — ½ × 4.0 is 2.0, and 10 ÷ 2.0 really is 5.0. The units give it away: joules divided by kilograms is m² s⁻², which is a speed squared, not a speed.</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10 = ½ × 4.0 × v(max)², so v(max)² = 5.0 and v(max) = 2.2 m s⁻¹</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swing is passing the middle bob in the picture — half way back, at x = A/2. How fast is it moving, as a fraction of its top speed?</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Half of top speed — half the distance back, half the speed</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About 0.71 of top speed</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About 0.87 of top speed</a:t>
            </a:r>
          </a:p>
        </p:txBody>
      </p:sp>
      <p:sp>
        <p:nvSpPr>
          <p:cNvPr id="10" name="panel"/>
          <p:cNvSpPr/>
          <p:nvPr/>
        </p:nvSpPr>
        <p:spPr>
          <a:xfrm>
            <a:off x="7091893" y="1854200"/>
            <a:ext cx="4459814" cy="3006090"/>
          </a:xfrm>
          <a:prstGeom prst="rect">
            <a:avLst/>
          </a:prstGeom>
          <a:solidFill>
            <a:srgbClr val="FFFFFF"/>
          </a:solidFill>
          <a:ln w="9525">
            <a:solidFill>
              <a:srgbClr val="C6C8BB"/>
            </a:solidFill>
          </a:ln>
        </p:spPr>
      </p:sp>
      <p:pic>
        <p:nvPicPr>
          <p:cNvPr id="11" name="A pendulum drawn at three points of a single arc: held at the extreme with the velocity marked zero, half way back with the velocity left as a question mark, and at the lowest point of the dashed arc where it is fastest, with A and A/2 dimensioned below." descr="A pendulum drawn at three points of a single arc: held at the extreme with the velocity marked zero, half way back with the velocity left as a question mark, and at the lowest point of the dashed arc where it is fastest, with A and A/2 dimensioned below."/>
          <p:cNvPicPr>
            <a:picLocks noChangeAspect="1"/>
          </p:cNvPicPr>
          <p:nvPr/>
        </p:nvPicPr>
        <p:blipFill>
          <a:blip r:embed="rId3"/>
          <a:stretch>
            <a:fillRect/>
          </a:stretch>
        </p:blipFill>
        <p:spPr>
          <a:xfrm>
            <a:off x="7206193" y="1968500"/>
            <a:ext cx="4231214" cy="2777490"/>
          </a:xfrm>
          <a:prstGeom prst="rect">
            <a:avLst/>
          </a:prstGeom>
        </p:spPr>
      </p:pic>
      <p:sp>
        <p:nvSpPr>
          <p:cNvPr id="12" name="text"/>
          <p:cNvSpPr txBox="1"/>
          <p:nvPr/>
        </p:nvSpPr>
        <p:spPr>
          <a:xfrm>
            <a:off x="7010400" y="492379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pendulum drawn at three points of a single arc: held at the extreme with the velocity marked zero, half way back with the velocity left as a question mark, and at the lowest point of the dashed arc where it is fastest, with A and A/2 dimensioned below.</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About 0.87 of top speed</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v = ω√(A² − x²), so at x = A/2 the bracket is A² − A²/4 = ¾A², and the speed is √(3)/2 = 0.87 of ωA. The swing is nearly at full pelt when it is still half way out, because the potential store at A/2 is only a quarter of the total — the square makes it small. 0.71 is the answer to a different question: that is the speed at x = A/√2, where the two stores are exactly equal.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ENERGY IN SHM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Energy in SHM.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mass oscillates with amplitude A. At displacement x = A/2, what fraction of the total energy is kinetic?</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Half</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Three-quarters</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One-quarter</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Three-quarters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E(P) ∝ x², so at A/2 the potential energy is (1/2)² = 1/4 of the total, leaving 3/4 as kinetic energy.</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Half would be right if energy went with displacement. It goes with displacement squared, which is what makes the two curves in the figure parabolas rather than straight lines — and a parabola at half its width has climbed only a quarter of its height.</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E(P) ∝ x², so at x = A/2 the potential store holds (½)² = ¼ of the total, leaving ¾ of it as kinetic energy.</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One-quarter is the potential store at that point, not the kinetic one. The question asks what is left over for motion, and the two must add to the whole: ¼ potential means ¾ kinetic.</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ENERGY IN SHM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Energy in SHM.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4.0 kg mass on a spring (k = 5.0 N m⁻¹) oscillates with amplitude 2.0 m. Find the total energy, the maximum speed, and the speed at x = 1.0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4.0 kg mass on a spring (k = 5.0 N m⁻¹) oscillates with amplitude 2.0 m. Find the total energy, the maximum speed, and the speed at x = 1.0 m.</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E(T) = ½kA² = ½ × 5.0 × 4.0 = 10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½mv(max)² = 10 → v(max) = √(2 × 10 ÷ 4.0) ≈ 2.2 m s⁻¹.</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x = 1.0 m: 10 = ½ × 4.0 × v² + ½ × 5.0 × 1.0² → v² = (10 − 2.5)/2.0 → v ≈ 1.9 m s⁻¹.</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E(T) = 10 J; v(max) ≈ 2.2 m s⁻¹; v(1.0 m) ≈ 1.9 m s⁻¹</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ENERGY IN SHM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Energy in SHM.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pump a swing until the arc is twice as wide. What else has doubled?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Same swing, same child, same rope. The only thing you changed is how far it goes out on each side, and it plainly goes faster through the bottom than it used to.</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top speed, and nothing else. v(max) = ωA is proportional to the amplitude, so twice the arc is twice the speed at the bottom — but the energy you had to put in went as ½mω²A², so it took four times as much. Doubling an oscillation is not a doubling of everything about it.</a:t>
            </a:r>
          </a:p>
        </p:txBody>
      </p:sp>
      <p:sp>
        <p:nvSpPr>
          <p:cNvPr id="9" name="panel"/>
          <p:cNvSpPr/>
          <p:nvPr/>
        </p:nvSpPr>
        <p:spPr>
          <a:xfrm>
            <a:off x="7091893" y="1854200"/>
            <a:ext cx="4459814" cy="3006090"/>
          </a:xfrm>
          <a:prstGeom prst="rect">
            <a:avLst/>
          </a:prstGeom>
          <a:solidFill>
            <a:srgbClr val="FFFFFF"/>
          </a:solidFill>
          <a:ln w="9525">
            <a:solidFill>
              <a:srgbClr val="C6C8BB"/>
            </a:solidFill>
          </a:ln>
        </p:spPr>
      </p:sp>
      <p:pic>
        <p:nvPicPr>
          <p:cNvPr id="10" name="A pendulum drawn at three points of a single arc: held at the extreme with the velocity marked zero, half way back with the velocity left as a question mark, and at the lowest point of the dashed arc where it is fastest, with A and A/2 dimensioned below." descr="A pendulum drawn at three points of a single arc: held at the extreme with the velocity marked zero, half way back with the velocity left as a question mark, and at the lowest point of the dashed arc where it is fastest, with A and A/2 dimensioned below."/>
          <p:cNvPicPr>
            <a:picLocks noChangeAspect="1"/>
          </p:cNvPicPr>
          <p:nvPr/>
        </p:nvPicPr>
        <p:blipFill>
          <a:blip r:embed="rId3"/>
          <a:stretch>
            <a:fillRect/>
          </a:stretch>
        </p:blipFill>
        <p:spPr>
          <a:xfrm>
            <a:off x="7206193" y="1968500"/>
            <a:ext cx="4231214" cy="2777490"/>
          </a:xfrm>
          <a:prstGeom prst="rect">
            <a:avLst/>
          </a:prstGeom>
        </p:spPr>
      </p:pic>
      <p:sp>
        <p:nvSpPr>
          <p:cNvPr id="11" name="text"/>
          <p:cNvSpPr txBox="1"/>
          <p:nvPr/>
        </p:nvSpPr>
        <p:spPr>
          <a:xfrm>
            <a:off x="7010400" y="492379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pendulum drawn at three points of a single arc: held at the extreme with the velocity marked zero, half way back with the velocity left as a question mark, and at the lowest point of the dashed arc where it is fastest, with A and A/2 dimensioned below.</a:t>
            </a:r>
          </a:p>
        </p:txBody>
      </p:sp>
      <p:sp>
        <p:nvSpPr>
          <p:cNvPr id="12"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oscillator’s amplitude is doubled. By what factor do the total energy and the maximum speed change — and where is the kinetic energy equal to the potential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oscillator’s amplitude is doubled. By what factor do the total energy and the maximum speed change — and where is the kinetic energy equal to the potential energy?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E(T) = ½mω²A² ∝ A²: doubling A quadruples the stored energy.</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v(max) = ωA ∝ A: the maximum speed only doubles — energy carries the square.</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Equal split: ½mω²x² = ½ × ½mω²A² → x² = A²/2 → x = A/√2 ≈ 0.71A, not A/2.</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Energy ×4, v(max) ×2; equal split at x = A/√2 ≈ 0.71A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ENERGY IN SHM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Energy in SHM.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OSCILLATIONS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23.3 Damped Oscillations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https://giophysics.com/chapter-45/damping/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https://giophysics.com/chapter-45/shm-energy/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https://giophysics.com/chapter-45/presentation/?lesson=energy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Oscillations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https://giophysics.com/downloads/45-2-shm-energy.pdf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In SHM the total energy E = ½mω²A² is constant; it is fully potential at the extremes, fully kinetic at the centre, and shared as E(P) = ½mω²x² and E(K) = ½mω²(A² − x²) everywhere in between.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child on a swing is momentarily still at the top of each arc — all potential energy — and fastest through the bottom, where the store is all kinetic. Nobody adds energy mid-swing; it just changes clothes.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Kinetic and potential trade places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An undamped oscillator holds a fixed total energy E(T) = ½mω²A². At the extremes the motion pauses and everything is potential energy; through the centre the store is entirely kinetic, with v(max) = ωA. In between, E(P) = ½mω²x² and E(K) = ½mω²(A² − x²) always sum to the same total.</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Against displacement the two energies draw a pair of crossed parabolas beneath a flat total line; against time they oscillate at twice the motion’s frequency, since the oscillator passes through maximum speed twice per cycle. Because the total grows with the square of the amplitude, doubling A quadruples the energy stored.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the energy–displacement graph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Plot energy against x from −A to +A. Potential energy is a parabola with its nose at the origin; kinetic energy is the same parabola flipped, riding under a horizontal line at E(T). Wherever the curves cross, the store is shared equally — at x = ±A/√2, not at half the amplitude.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the energy–time graph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Against time, E(K) and E(P) are humps that alternate perfectly: when one peaks the other touches zero, and their sum draws a flat line. Each energy completes two full humps per oscillation cycle — a detail exam questions love — because speed peaks twice per cycle.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Amplitude is stored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E(T) = ½mω²A² makes the amplitude a direct readout of how much energy the oscillator holds. Feed energy in (pump a swing) and the amplitude climbs; drain it (friction, drag) and the amplitude dies away. The next lesson is entirely about that draining.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ENERGY IN SHM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Energy in SHM.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Oscillations — Energy in SHM</dc:title>
  <dc:subject>Oscillations</dc:subject>
  <dc:creator>GioPhysics</dc:creator>
  <cp:keywords>lesson, Oscillations, chapter-45,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