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Atomic Physics — Atomic Calculus. Lesson 6 of 6.</a:t>
            </a:r>
          </a:p>
          <a:p>
            <a:pPr marL="0" indent="0">
              <a:buNone/>
            </a:pPr>
            <a:r>
              <a:rPr lang="en-GB" sz="1200" dirty="0"/>
              <a:t>[Intro] Every nucleus carries the same fixed decay probability per second: λ. Write that sentence as mathematics and you get dN/dt = −λN — a differential equation whose solution is the exponential curve behind every half-life problem you have ever done.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https://giophysics.com/chapter-46/atomic-calculus/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rate equation: dN/dt = −λN</a:t>
            </a:r>
          </a:p>
          <a:p>
            <a:pPr marL="0" indent="0">
              <a:buNone/>
            </a:pPr>
            <a:r>
              <a:rPr lang="en-GB" sz="1200" dirty="0"/>
              <a:t>[In plain English] The loss rate is proportional to the surviving population — the defining property of exponential decay, and the same equation that governs a cooling mug or a discharging capacitor.</a:t>
            </a:r>
          </a:p>
          <a:p>
            <a:pPr marL="0" indent="0">
              <a:buNone/>
            </a:pPr>
            <a:r>
              <a:rPr lang="en-GB" sz="1200" dirty="0"/>
              <a:t>[Note] λ = decay probability per unit time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decay law: N = N₀e^(−λt)</a:t>
            </a:r>
          </a:p>
          <a:p>
            <a:pPr marL="0" indent="0">
              <a:buNone/>
            </a:pPr>
            <a:r>
              <a:rPr lang="en-GB" sz="1200" dirty="0"/>
              <a:t>[In plain English] Divide by N, integrate, exponentiate. The curve falls by the same factor in every equal time interval — halving in every T½ is just the special case.</a:t>
            </a:r>
          </a:p>
          <a:p>
            <a:pPr marL="0" indent="0">
              <a:buNone/>
            </a:pPr>
            <a:r>
              <a:rPr lang="en-GB" sz="1200" dirty="0"/>
              <a:t>[Note] Solve by separation of variables</a:t>
            </a:r>
          </a:p>
          <a:p>
            <a:pPr marL="0" indent="0">
              <a:buNone/>
            </a:pPr>
            <a:r>
              <a:rPr lang="en-GB" sz="1200" dirty="0"/>
              <a:t>[Graph] Radioactive decay explorer. Equal time intervals remove the same fraction, not the same number, so the curve falls exponentially.</a:t>
            </a:r>
          </a:p>
          <a:p>
            <a:pPr marL="0" indent="0">
              <a:buNone/>
            </a:pPr>
            <a:r>
              <a:rPr lang="en-GB" sz="1200" dirty="0"/>
              <a:t>[Axes] Horizontal: time t. Vertical: undecayed nuclei N.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Half-life from λ: T½ = ln 2 / λ</a:t>
            </a:r>
          </a:p>
          <a:p>
            <a:pPr marL="0" indent="0">
              <a:buNone/>
            </a:pPr>
            <a:r>
              <a:rPr lang="en-GB" sz="1200" dirty="0"/>
              <a:t>[In plain English] Set N = N₀/2 and solve: e^(−λT½) = ½ gives λT½ = ln 2. A big λ means a hot, short-lived nuclide; a tiny λ means a nearly stable one.</a:t>
            </a:r>
          </a:p>
          <a:p>
            <a:pPr marL="0" indent="0">
              <a:buNone/>
            </a:pPr>
            <a:r>
              <a:rPr lang="en-GB" sz="1200" dirty="0"/>
              <a:t>[Note] ln 2 ≈ 0.693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Activity and total decays: A = λN · decays = N₀(1 − e^(−λt))</a:t>
            </a:r>
          </a:p>
          <a:p>
            <a:pPr marL="0" indent="0">
              <a:buNone/>
            </a:pPr>
            <a:r>
              <a:rPr lang="en-GB" sz="1200" dirty="0"/>
              <a:t>[In plain English] Activity is the magnitude of dN/dt. Integrate it over time and you count every decay so far: ∫λN dt = N₀ − N(t), which is just the population lost.</a:t>
            </a:r>
          </a:p>
          <a:p>
            <a:pPr marL="0" indent="0">
              <a:buNone/>
            </a:pPr>
            <a:r>
              <a:rPr lang="en-GB" sz="1200" dirty="0"/>
              <a:t>[Note] A is what a detector actually measures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N/N₀ falling exponentially against time measured in half-lives, with a dashed tangent drawn at t = 0 and a second, visibly shallower one at two half-lives, and neither of them given a value.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decay constant λ is a probability rate, not a countdown, and no nucleus ages. After ten half-lives a surviving nucleus is not ‘overdue’ — its chance of decaying in the next second is identical to what it was at the start. Averages are predictable; individuals never are.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Carbon-14 has T½ = 5730 years. Find its decay constant in y⁻¹ and in s⁻¹.</a:t>
            </a:r>
          </a:p>
          <a:p>
            <a:pPr marL="0" indent="0">
              <a:buNone/>
            </a:pPr>
            <a:r>
              <a:rPr lang="en-GB" sz="1200" dirty="0"/>
              <a:t>[Answer] λ ≈ 1.2 × 10⁻⁴ y⁻¹ ≈ 3.8 × 10⁻¹² s⁻¹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λ = ln 2 / T½ = 0.693 ÷ 5730 = 1.21 × 10⁻⁴ y⁻¹.</a:t>
            </a:r>
          </a:p>
          <a:p>
            <a:pPr marL="0" indent="0">
              <a:buNone/>
            </a:pPr>
            <a:r>
              <a:rPr lang="en-GB" sz="1200" dirty="0"/>
              <a:t>[Step 2] One year is 3.15 × 10⁷ s, so λ = 1.21 × 10⁻⁴ ÷ 3.15 × 10⁷ ≈ 3.8 × 10⁻¹² s⁻¹.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λ ≈ 1.2 × 10⁻⁴ y⁻¹ ≈ 3.8 × 10⁻¹² s⁻¹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Iodine-131 has T½ = 8.0 days. What fraction of a dose remains after 20 days, and what is the activity of 5.0 × 10¹⁴ nuclei?</a:t>
            </a:r>
          </a:p>
          <a:p>
            <a:pPr marL="0" indent="0">
              <a:buNone/>
            </a:pPr>
            <a:r>
              <a:rPr lang="en-GB" sz="1200" dirty="0"/>
              <a:t>[Answer] ≈ 18% remains; A = 5.0 × 10⁸ Bq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Half-life &amp; activity; Thermal calculus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λ = 0.693 ÷ 8.0 = 0.0866 d⁻¹. Fraction = e^(−λt) = e^(−0.0866 × 20) = e^(−1.73) ≈ 0.18.</a:t>
            </a:r>
          </a:p>
          <a:p>
            <a:pPr marL="0" indent="0">
              <a:buNone/>
            </a:pPr>
            <a:r>
              <a:rPr lang="en-GB" sz="1200" dirty="0"/>
              <a:t>[Step 2] Note 20 days is 2.5 half-lives: (½)^2.5 ≈ 0.177 ✓ — the formula agrees with repeated halving.</a:t>
            </a:r>
          </a:p>
          <a:p>
            <a:pPr marL="0" indent="0">
              <a:buNone/>
            </a:pPr>
            <a:r>
              <a:rPr lang="en-GB" sz="1200" dirty="0"/>
              <a:t>[Step 3] Activity: λ in SI is 0.0866 ÷ 86 400 = 1.0 × 10⁻⁶ s⁻¹, so A = λN = 1.0 × 10⁻⁶ × 5.0 × 10¹⁴ = 5.0 × 10⁸ Bq.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18% remains; A = 5.0 × 10⁸ Bq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4 is wrong] That is the number still there, not the number that went. The two are the same size only after exactly one half-life, which is why the substitution slips past so easily. The decays are N₀ − N, and that is exactly what integrating the activity gives: ∫λN dt = N₀(1 − e^(−λt)).</a:t>
            </a:r>
          </a:p>
          <a:p>
            <a:pPr marL="0" indent="0">
              <a:buNone/>
            </a:pPr>
            <a:r>
              <a:rPr lang="en-GB" sz="1200" dirty="0"/>
              <a:t>[It should say] So the number that decayed is N₀ − N = 6.0 × 10¹⁰ − 1.5 × 10¹⁰ = 4.5 × 10¹⁰.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tangent at two half-lives is visibly shallower than the one at t = 0. Why?</a:t>
            </a:r>
          </a:p>
          <a:p>
            <a:pPr marL="0" indent="0">
              <a:buNone/>
            </a:pPr>
            <a:r>
              <a:rPr lang="en-GB" sz="1200" dirty="0"/>
              <a:t>[Options] A The nuclei still there are the more stable ones, so they decay more slowly   B There are fewer of them left, and the rate is λ times however many are left   C The decay constant λ falls as the sample ages</a:t>
            </a:r>
          </a:p>
          <a:p>
            <a:pPr marL="0" indent="0">
              <a:buNone/>
            </a:pPr>
            <a:r>
              <a:rPr lang="en-GB" sz="1200" dirty="0"/>
              <a:t>[Figure] N/N₀ falling exponentially against time measured in half-lives, with a dashed tangent drawn at t = 0 and a second, visibly shallower one at two half-lives, and neither of them given a value.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There are fewer of them left, and the rate is λ times however many are left. The gradient of this curve is the decay rate, and dN/dt = −λN says it is proportional to the population, not to anything about the population's history. λ is fixed by the nuclide and never changes; N has fallen to a quarter, so the rate has fallen to a quarter with it. The first option imagines the sample sorting itself by durability, which would need nuclei that age — and they do not.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nuclide has λ = 0.0231 s⁻¹. Its half-life is…</a:t>
            </a:r>
          </a:p>
          <a:p>
            <a:pPr marL="0" indent="0">
              <a:buNone/>
            </a:pPr>
            <a:r>
              <a:rPr lang="en-GB" sz="1200" dirty="0"/>
              <a:t>[Options] A 30 s   B 43 s   C 69 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nuclide has λ = 0.0231 s⁻¹. Its half-life is…</a:t>
            </a:r>
          </a:p>
          <a:p>
            <a:pPr marL="0" indent="0">
              <a:buNone/>
            </a:pPr>
            <a:r>
              <a:rPr lang="en-GB" sz="1200" dirty="0"/>
              <a:t>[Option by option] A: Correct. T½ = ln 2 / λ = 0.693 ÷ 0.0231 = 30 s.  B: 43 s is 1/λ — the mean lifetime, which is a real and useful quantity but a longer one than the half-life. The few long survivors drag the average up: τ = 1/λ = T½ / ln 2, so the mean lifetime always exceeds the half-life by a factor of about 1.44.  C: 69 s is 0.693 ÷ 0.01 — the right formula worked against 10⁻² instead of 2.31 × 10⁻². It also happens to be roughly the time for the sample to fall to a fifth rather than a half, which is a useful sanity check: this answer is more than two half-lives.</a:t>
            </a:r>
          </a:p>
          <a:p>
            <a:pPr marL="0" indent="0">
              <a:buNone/>
            </a:pPr>
            <a:r>
              <a:rPr lang="en-GB" sz="1200" dirty="0"/>
              <a:t>[Answer] A — 30 s</a:t>
            </a:r>
          </a:p>
          <a:p>
            <a:pPr marL="0" indent="0">
              <a:buNone/>
            </a:pPr>
            <a:r>
              <a:rPr lang="en-GB" sz="1200" dirty="0"/>
              <a:t>[Why] T½ = ln 2/λ = 0.693 ÷ 0.0231 = 30 s.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Starting from dN/dt = −λN, derive N = N₀e^(−λt) and the relation T½ = ln 2/λ.</a:t>
            </a:r>
          </a:p>
          <a:p>
            <a:pPr marL="0" indent="0">
              <a:buNone/>
            </a:pPr>
            <a:r>
              <a:rPr lang="en-GB" sz="1200" dirty="0"/>
              <a:t>[Answer] N = N₀e^(−λt), with T½ = ln 2/λ falling straight out of the solution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Separate variables: dN/N = −λ dt, then integrate: ∫dN/N = −λ∫dt gives ln N = −λt + C.</a:t>
            </a:r>
          </a:p>
          <a:p>
            <a:pPr marL="0" indent="0">
              <a:buNone/>
            </a:pPr>
            <a:r>
              <a:rPr lang="en-GB" sz="1200" dirty="0"/>
              <a:t>[Step 2] At t = 0, N = N₀, so C = ln N₀. Then ln(N/N₀) = −λt, and exponentiating gives N = N₀e^(−λt).</a:t>
            </a:r>
          </a:p>
          <a:p>
            <a:pPr marL="0" indent="0">
              <a:buNone/>
            </a:pPr>
            <a:r>
              <a:rPr lang="en-GB" sz="1200" dirty="0"/>
              <a:t>[Step 3] Half-life: set N = N₀/2 → e^(−λT½) = ½ → −λT½ = ln ½ = −ln 2 → T½ = ln 2/λ.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N = N₀e^(−λt), with T½ = ln 2/λ falling straight out of the solution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Two identical nuclei sit side by side. One was made this morning; the other has survived a million years. Which decays first? Everything else that has lasted a million years is on its last legs. Bridges fatigue, batteries flatten, people age. This nucleus has been waiting an extraordinarily long time for something that was always going to happen.</a:t>
            </a:r>
          </a:p>
          <a:p>
            <a:pPr marL="0" indent="0">
              <a:buNone/>
            </a:pPr>
            <a:r>
              <a:rPr lang="en-GB" sz="1200" dirty="0"/>
              <a:t>[Answer] It is a coin toss. A nucleus does not age and is never overdue: its chance of decaying in the next second is exactly what it was on its first day. That memorylessness is the whole reason dN/dt = −λN, and the reason the population falls exponentially rather than dying off all at once at some characteristic age.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source starts with N₀ = 6.0 × 10¹⁰ nuclei of half-life 10 min. By integrating the activity, count the decays in the first 20 minutes, and state the differential equation for a radioactive daughter.</a:t>
            </a:r>
          </a:p>
          <a:p>
            <a:pPr marL="0" indent="0">
              <a:buNone/>
            </a:pPr>
            <a:r>
              <a:rPr lang="en-GB" sz="1200" dirty="0"/>
              <a:t>[Answer] 4.5 × 10¹⁰ decays; daughter: dN₂/dt = λ₁N₁ − λ₂N₂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Total decays = ∫₀ᵗ λN dt = ∫₀ᵗ λN₀e^(−λt) dt = N₀(1 − e^(−λt)) — the integral is just the population lost.</a:t>
            </a:r>
          </a:p>
          <a:p>
            <a:pPr marL="0" indent="0">
              <a:buNone/>
            </a:pPr>
            <a:r>
              <a:rPr lang="en-GB" sz="1200" dirty="0"/>
              <a:t>[Step 2] 20 min is 2 half-lives, so e^(−λt) = ¼ and decays = 6.0 × 10¹⁰ × (1 − ¼) = 4.5 × 10¹⁰.</a:t>
            </a:r>
          </a:p>
          <a:p>
            <a:pPr marL="0" indent="0">
              <a:buNone/>
            </a:pPr>
            <a:r>
              <a:rPr lang="en-GB" sz="1200" dirty="0"/>
              <a:t>[Step 3] If the daughter is radioactive with constant λ₂, it obeys dN₂/dt = λ₁N₁ − λ₂N₂ — production by the parent minus its own decay: the first link of a decay chain.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4.5 × 10¹⁰ decays; daughter: dN₂/dt = λ₁N₁ − λ₂N₂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https://giophysics.com/chapter-46/presentation/?lesson=calculus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Radioactive decay obeys dN/dt = −λN, whose solution is N = N₀e^(−λt); the decay constant relates to half-life by T½ = ln 2/λ, and the activity is A = λN.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Carbon-14’s half-life of 5730 years gives λ = ln 2/5730 ≈ 1.2 × 10⁻⁴ per year — each carbon-14 nucleus in your body has about a 1-in-8000 chance of decaying this year.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The decay constant λ is the probability per unit time that any one nucleus decays, so a population N loses nuclei at rate dN/dt = −λN. Separating variables and integrating gives N = N₀e^(−λt) — the exponential decay law — and setting N = N₀/2 links the constants: T½ = ln 2/λ. The activity is A = λN = A₀e^(−λt), so activity, population, and count rate all fall on the same curve. Integrating the activity over time counts total decays: N₀(1 − e^(−λt)), which approaches N₀ as every nucleus eventually decays. And when a daughter nuclide is itself radioactive, the same equation applies link by link down the decay chain — each nuclide fed by the one above and drained by its own λ.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In a short interval dt each nucleus decays with probability λdt, so N nuclei lose Nλdt members: dN = −λN dt. Nothing about age appears — a nucleus that has survived a million years is no closer to decaying than a fresh one. That memorylessness is why the maths comes out exponential.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Separate: dN/N = −λ dt. Integrate both sides: ln N = −λt + C, and the condition N(0) = N₀ fixes C = ln N₀. Exponentiating gives N = N₀e^(−λt). The tangent’s slope at any point is −λN — steep while the population is rich, flattening as it drains — exactly the curve your Geiger counter traces.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If the daughter is also radioactive, its population obeys dN₂/dt = +λ₁N₁ − λ₂N₂: fed by the parent, drained by its own decay. The daughter grows, peaks, then decays away in step with the parent. Long chains like uranium-238’s pass through fourteen nuclides before ending at stable lead — each link running the same little differential equation.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46/presentation/?lesson=calculus" TargetMode="Externa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46/presentation/?lesson=calculu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46/half-life/" TargetMode="External"/><Relationship Id="rId4" Type="http://schemas.openxmlformats.org/officeDocument/2006/relationships/hyperlink" Target="https://giophysics.com/chapter-40/thermal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46/presentation/?lesson=calculus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giophysics.com/chapter-46/atomic-calculus/" TargetMode="External"/><Relationship Id="rId4" Type="http://schemas.openxmlformats.org/officeDocument/2006/relationships/hyperlink" Target="https://giophysics.com/chapter-46/presentation/?lesson=calculus" TargetMode="External"/><Relationship Id="rId5" Type="http://schemas.openxmlformats.org/officeDocument/2006/relationships/hyperlink" Target="https://giophysics.com/chapter-46/" TargetMode="External"/><Relationship Id="rId6" Type="http://schemas.openxmlformats.org/officeDocument/2006/relationships/hyperlink" Target="https://giophysics.com/downloads/46-6-atomic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24 · Atomic Physics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The decay law, solved properly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Atomic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Every nucleus carries the same fixed decay probability per second: λ. Write that sentence as mathematics and you get dN/dt = −λN — a differential equation whose solution is the exponential curve behind every half-life problem you have ever done.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6 in Atomic Physics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https://giophysics.com/chapter-46/atomic-calculus/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rate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dN/dt = −λN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λ = decay probability per unit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loss rate is proportional to the surviving population — the defining property of exponential decay, and the same equation that governs a cooling mug or a discharging capacitor.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decay law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N = N₀e^(−λt)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Solve by separation of variables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6686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Divide by N, integrate, exponentiate. The curve falls by the same factor in every equal time interval — halving in every T½ is just the special case.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Radioactive decay explorer: Equal time intervals remove the same fraction, not the same number, so the curve falls exponentially." descr="Radioactive decay explorer: Equal time intervals remove the same fraction, not the same number, so the curve falls exponentially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Radioactive decay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Half-life from λ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T½ = ln 2 / λ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ln 2 ≈ 0.693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Set N = N₀/2 and solve: e^(−λT½) = ½ gives λT½ = ln 2. A big λ means a hot, short-lived nuclide; a tiny λ means a nearly stable one.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Activity and total decays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A = λN · decays = N₀(1 − e^(−λt))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is what a detector actually measures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Activity is the magnitude of dN/dt. Integrate it over time and you count every decay so far: ∫λN dt = N₀ − N(t), which is just the population lost.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tangents on one curve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N/N₀ falling exponentially against time measured in half-lives, with a dashed tangent drawn at t = 0 and a second, visibly shallower one at two half-lives, and neither of them given a value." descr="N/N₀ falling exponentially against time measured in half-lives, with a dashed tangent drawn at t = 0 and a second, visibly shallower one at two half-lives, and neither of them given a valu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N/N₀ falling exponentially against time measured in half-lives, with a dashed tangent drawn at t = 0 and a second, visibly shallower one at two half-lives, and neither of them given a value.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decay constant λ is a probability rate, not a countdown, and no nucleus ages. After ten half-lives a surviving nucleus is not ‘overdue’ — its chance of decaying in the next second is identical to what it was at the start. Averages are predictable; individuals never are.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Carbon-14 has T½ = 5730 years. Find its decay constant in y⁻¹ and in s⁻¹.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Carbon-14 has T½ = 5730 years. Find its decay constant in y⁻¹ and in s⁻¹.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λ = ln 2 / T½ = 0.693 ÷ 5730 = 1.21 × 10⁻⁴ y⁻¹.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One year is 3.15 × 10⁷ s, so λ = 1.21 × 10⁻⁴ ÷ 3.15 × 10⁷ ≈ 3.8 × 10⁻¹² s⁻¹.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λ ≈ 1.2 × 10⁻⁴ y⁻¹ ≈ 3.8 × 10⁻¹² s⁻¹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Iodine-131 has T½ = 8.0 days. What fraction of a dose remains after 20 days, and what is the activity of 5.0 × 10¹⁴ nuclei?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Half-life &amp; activity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https://giophysics.com/chapter-46/half-life/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Thermal calculus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https://giophysics.com/chapter-40/thermal-calculus/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Iodine-131 has T½ = 8.0 days. What fraction of a dose remains after 20 days, and what is the activity of 5.0 × 10¹⁴ nuclei?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λ = 0.693 ÷ 8.0 = 0.0866 d⁻¹. Fraction = e^(−λt) = e^(−0.0866 × 20) = e^(−1.73) ≈ 0.18.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Note 20 days is 2.5 half-lives: (½)^2.5 ≈ 0.177 ✓ — the formula agrees with repeated halving.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Activity: λ in SI is 0.0866 ÷ 86 400 = 1.0 × 10⁻⁶ s⁻¹, so A = λN = 1.0 × 10⁻⁶ × 5.0 × 10¹⁴ = 5.0 × 10⁸ Bq.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18% remains; A = 5.0 × 10⁸ Bq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source starts with 6.0 × 10¹⁰ nuclei and has a half-life of 10 minutes. How many decay in the first 20 minutes?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20 minutes is two half-lives.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After two half-lives a quarter of the nuclei remain: N = 1.5 × 10¹⁰.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number that decayed is 1.5 × 10¹⁰.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1.5 × 10¹⁰ decays in the first 20 minutes.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4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That is the number still there, not the number that went. The two are the same size only after exactly one half-life, which is why the substitution slips past so easily. The decays are N₀ − N, and that is exactly what integrating the activity gives: ∫λN dt = N₀(1 − e^(−λt)).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48507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0584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So the number that decayed is N₀ − N = 6.0 × 10¹⁰ − 1.5 × 10¹⁰ = 4.5 × 10¹⁰.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tangent at two half-lives is visibly shallower than the one at t = 0. Why?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The nuclei still there are the more stable ones, so they decay more slowly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800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There are fewer of them left, and the rate is λ times however many are left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261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The decay constant λ falls as the sample ages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N/N₀ falling exponentially against time measured in half-lives, with a dashed tangent drawn at t = 0 and a second, visibly shallower one at two half-lives, and neither of them given a value." descr="N/N₀ falling exponentially against time measured in half-lives, with a dashed tangent drawn at t = 0 and a second, visibly shallower one at two half-lives, and neither of them given a valu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N/N₀ falling exponentially against time measured in half-lives, with a dashed tangent drawn at t = 0 and a second, visibly shallower one at two half-lives, and neither of them given a value.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2879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There are fewer of them left, and the rate is λ times however many are left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2221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2985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gradient of this curve is the decay rate, and dN/dt = −λN says it is proportional to the population, not to anything about the population's history. λ is fixed by the nuclide and never changes; N has fallen to a quarter, so the rate has fallen to a quarter with it. The first option imagines the sample sorting itself by durability, which would need nuclei that age — and they do not.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nuclide has λ = 0.0231 s⁻¹. Its half-life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30 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43 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69 s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30 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T½ = ln 2/λ = 0.693 ÷ 0.0231 = 30 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T½ = ln 2 / λ = 0.693 ÷ 0.0231 = 30 s.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43 s is 1/λ — the mean lifetime, which is a real and useful quantity but a longer one than the half-life. The few long survivors drag the average up: τ = 1/λ = T½ / ln 2, so the mean lifetime always exceeds the half-life by a factor of about 1.44.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69 s is 0.693 ÷ 0.01 — the right formula worked against 10⁻² instead of 2.31 × 10⁻². It also happens to be roughly the time for the sample to fall to a fifth rather than a half, which is a useful sanity check: this answer is more than two half-lives.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Starting from dN/dt = −λN, derive N = N₀e^(−λt) and the relation T½ = ln 2/λ.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33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Starting from dN/dt = −λN, derive N = N₀e^(−λt) and the relation T½ = ln 2/λ.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Separate variables: dN/N = −λ dt, then integrate: ∫dN/N = −λ∫dt gives ln N = −λt + 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t = 0, N = N₀, so C = ln N₀. Then ln(N/N₀) = −λt, and exponentiating gives N = N₀e^(−λt).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Half-life: set N = N₀/2 → e^(−λT½) = ½ → −λT½ = ln ½ = −ln 2 → T½ = ln 2/λ.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N = N₀e^(−λt), with T½ = ln 2/λ falling straight out of the solution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29 / 33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identical nuclei sit side by side. One was made this morning; the other has survived a million years. Which decays first?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01302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Everything else that has lasted a million years is on its last legs. Bridges fatigue, batteries flatten, people age. This nucleus has been waiting an extraordinarily long time for something that was always going to happen.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2111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82875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It is a coin toss. A nucleus does not age and is never overdue: its chance of decaying in the next second is exactly what it was on its first day. That memorylessness is the whole reason dN/dt = −λN, and the reason the population falls exponentially rather than dying off all at once at some characteristic age.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source starts with N₀ = 6.0 × 10¹⁰ nuclei of half-life 10 min. By integrating the activity, count the decays in the first 20 minutes, and state the differential equation for a radioactive daughter.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740269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source starts with N₀ = 6.0 × 10¹⁰ nuclei of half-life 10 min. By integrating the activity, count the decays in the first 20 minutes, and state the differential equation for a radioactive daughter.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562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562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Total decays = ∫₀ᵗ λN dt = ∫₀ᵗ λN₀e^(−λt) dt = N₀(1 − e^(−λt)) — the integral is just the population lost.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7499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7499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20 min is 2 half-lives, so e^(−λt) = ¼ and decays = 6.0 × 10¹⁰ × (1 − ¼) = 4.5 × 10¹⁰.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1436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1436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If the daughter is radioactive with constant λ₂, it obeys dN₂/dt = λ₁N₁ − λ₂N₂ — production by the parent minus its own decay: the first link of a decay chain.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4.5 × 10¹⁰ decays; daughter: dN₂/dt = λ₁N₁ − λ₂N₂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32 / 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ATOMIC PHYSICS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https://giophysics.com/chapter-46/atomic-calculus/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Atomic Physics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https://giophysics.com/downloads/46-6-atomic-calculus.pdf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33 / 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Radioactive decay obeys dN/dt = −λN, whose solution is N = N₀e^(−λt); the decay constant relates to half-life by T½ = ln 2/λ, and the activity is A = λN.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Carbon-14’s half-life of 5730 years gives λ = ln 2/5730 ≈ 1.2 × 10⁻⁴ per year — each carbon-14 nucleus in your body has about a 1-in-8000 chance of decaying this year.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decay law, solved properly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51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decay constant λ is the probability per unit time that any one nucleus decays, so a population N loses nuclei at rate dN/dt = −λN. Separating variables and integrating gives N = N₀e^(−λt) — the exponential decay law — and setting N = N₀/2 links the constants: T½ = ln 2/λ. The activity is A = λN = A₀e^(−λt), so activity, population, and count rate all fall on the same curve.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92684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Integrating the activity over time counts total decays: N₀(1 − e^(−λt)), which approaches N₀ as every nucleus eventually decays. And when a daughter nuclide is itself radioactive, the same equation applies link by link down the decay chain — each nuclide fed by the one above and drained by its own λ.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From probability to differential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 a short interval dt each nucleus decays with probability λdt, so N nuclei lose Nλdt members: dN = −λN dt. Nothing about age appears — a nucleus that has survived a million years is no closer to decaying than a fresh one. That memorylessness is why the maths comes out exponential.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Solving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2126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Separate: dN/N = −λ dt. Integrate both sides: ln N = −λt + C, and the condition N(0) = N₀ fixes C = ln N₀.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0480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Exponentiating gives N = N₀e^(−λt). The tangent’s slope at any point is −λN — steep while the population is rich, flattening as it drains — exactly the curve your Geiger counter traces.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Decay chains, a preview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If the daughter is also radioactive, its population obeys dN₂/dt = +λ₁N₁ − λ₂N₂: fed by the parent, drained by its own decay. The daughter grows, peaks, then decays away in step with the parent. Long chains like uranium-238’s pass through fourteen nuclides before ending at stable lead — each link running the same little differential equation.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ATOMIC PHYSICS  ·  ATOMIC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Atomic Physics — Atomic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33</Slides>
  <Notes>33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Atomic Physics — Atomic Calculus</dc:title>
  <dc:subject>Atomic Physics</dc:subject>
  <dc:creator>GioPhysics</dc:creator>
  <cp:keywords>lesson, Atomic Physics, chapter-46,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