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Atomic Physics — Half-Life &amp; Activity. Lesson 3 of 6.</a:t>
            </a:r>
          </a:p>
          <a:p>
            <a:pPr marL="0" indent="0">
              <a:buNone/>
            </a:pPr>
            <a:r>
              <a:rPr lang="en-GB" sz="1200" dirty="0"/>
              <a:t>[Intro] You cannot say when one nucleus will decay — ever. But give me a trillion of them and I will tell you, to high precision, how many will survive the hour. Half-life is the bridge from perfect randomness to perfect predictability.</a:t>
            </a:r>
          </a:p>
          <a:p>
            <a:pPr marL="0" indent="0">
              <a:buNone/>
            </a:pPr>
            <a:r>
              <a:rPr lang="en-GB" sz="1200" dirty="0"/>
              <a:t>[Source] https://giophysics.com/chapter-46/half-life/</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Halving rule: N = N₀/2ⁿ after n = t/T½</a:t>
            </a:r>
          </a:p>
          <a:p>
            <a:pPr marL="0" indent="0">
              <a:buNone/>
            </a:pPr>
            <a:r>
              <a:rPr lang="en-GB" sz="1200" dirty="0"/>
              <a:t>[In plain English] Each half-life halves whatever remains — 100%, 50%, 25%, 12.5%… The curve never quite reaches zero; it just keeps halving.</a:t>
            </a:r>
          </a:p>
          <a:p>
            <a:pPr marL="0" indent="0">
              <a:buNone/>
            </a:pPr>
            <a:r>
              <a:rPr lang="en-GB" sz="1200" dirty="0"/>
              <a:t>[Note] Works for activity too: A = A₀/2ⁿ</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Activity: A in Bq · 1 Bq = 1 decay s⁻¹</a:t>
            </a:r>
          </a:p>
          <a:p>
            <a:pPr marL="0" indent="0">
              <a:buNone/>
            </a:pPr>
            <a:r>
              <a:rPr lang="en-GB" sz="1200" dirty="0"/>
              <a:t>[In plain English] Counting decays is far easier than counting surviving atoms, and since A ∝ N the count-rate curve hands you the half-life directly.</a:t>
            </a:r>
          </a:p>
          <a:p>
            <a:pPr marL="0" indent="0">
              <a:buNone/>
            </a:pPr>
            <a:r>
              <a:rPr lang="en-GB" sz="1200" dirty="0"/>
              <a:t>[Note] Measured with a Geiger–Müller counter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Reading a decay curve: T½ = time for N (or A) to halve</a:t>
            </a:r>
          </a:p>
          <a:p>
            <a:pPr marL="0" indent="0">
              <a:buNone/>
            </a:pPr>
            <a:r>
              <a:rPr lang="en-GB" sz="1200" dirty="0"/>
              <a:t>[In plain English] Pick any point, find when the value has halved, and the gap is T½ — from 80 to 40 takes exactly as long as from 40 to 20. That constancy is the signature of exponential decay.</a:t>
            </a:r>
          </a:p>
          <a:p>
            <a:pPr marL="0" indent="0">
              <a:buNone/>
            </a:pPr>
            <a:r>
              <a:rPr lang="en-GB" sz="1200" dirty="0"/>
              <a:t>[Note] Same answer wherever you start on the curve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Eleven ten-second counts drawn as crosses scattering by a few counts either side of a faint falling trend line, with the background rate marked as a dashed horizontal that has to be taken off every reading before anything else is done.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half-life of 10 hours does not mean the whole sample is gone in 20. After 10 hours half remains; after 20, a quarter; after 30, an eighth. Two half-lives never empty the box — they leave 25%, and the sample fades by endless halving, not by countdown.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sample’s activity falls from X Bq to X/16 Bq in 80 minutes. Find the half-life.</a:t>
            </a:r>
          </a:p>
          <a:p>
            <a:pPr marL="0" indent="0">
              <a:buNone/>
            </a:pPr>
            <a:r>
              <a:rPr lang="en-GB" sz="1200" dirty="0"/>
              <a:t>[Answer] 20 minutes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X → X/2 → X/4 → X/8 → X/16 is four halvings.</a:t>
            </a:r>
          </a:p>
          <a:p>
            <a:pPr marL="0" indent="0">
              <a:buNone/>
            </a:pPr>
            <a:r>
              <a:rPr lang="en-GB" sz="1200" dirty="0"/>
              <a:t>[Step 2] 4 T½ = 80 min, so T½ = 20 min.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20 minutes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isotope of radium has a half-life of 4 days. How long until 7/8 of a fresh sample has decayed?</a:t>
            </a:r>
          </a:p>
          <a:p>
            <a:pPr marL="0" indent="0">
              <a:buNone/>
            </a:pPr>
            <a:r>
              <a:rPr lang="en-GB" sz="1200" dirty="0"/>
              <a:t>[Answer] 12 days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If 7/8 has decayed, 1/8 remains — read the question carefully.</a:t>
            </a:r>
          </a:p>
          <a:p>
            <a:pPr marL="0" indent="0">
              <a:buNone/>
            </a:pPr>
            <a:r>
              <a:rPr lang="en-GB" sz="1200" dirty="0"/>
              <a:t>[Step 2] N₀ → N₀/2 → N₀/4 → N₀/8 is three half-lives.</a:t>
            </a:r>
          </a:p>
          <a:p>
            <a:pPr marL="0" indent="0">
              <a:buNone/>
            </a:pPr>
            <a:r>
              <a:rPr lang="en-GB" sz="1200" dirty="0"/>
              <a:t>[Step 3] t = 3 × 4 = 12 days.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Radioactive decay; Exponential decay (cooling)</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12 days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Seven numbers, but six arrows. A halving is the step between two numbers, not one of the numbers, so counting the entries on the line above always gives one too many. The check that settles it in a second is the ratio: 64 ÷ 1 = 64, and 64 = 2⁶.</a:t>
            </a:r>
          </a:p>
          <a:p>
            <a:pPr marL="0" indent="0">
              <a:buNone/>
            </a:pPr>
            <a:r>
              <a:rPr lang="en-GB" sz="1200" dirty="0"/>
              <a:t>[It should say] That is six steps between seven numbers, so six half-lives — and 64 = 2⁶ confirms it, giving T½ = 600 ÷ 6 = 100 minutes.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curve has been drawn only as far as the first half-life: 800 Bq down to 400 Bq in 20 minutes. Where has it got to at 40 minutes?</a:t>
            </a:r>
          </a:p>
          <a:p>
            <a:pPr marL="0" indent="0">
              <a:buNone/>
            </a:pPr>
            <a:r>
              <a:rPr lang="en-GB" sz="1200" dirty="0"/>
              <a:t>[Options] A Zero — it lost 400 Bq in the first 20 minutes, and another 400 Bq empties it   B 200 Bq — it halves again in the same 20 minutes   C About 300 Bq — the curve is flattening, so it cannot manage a whole halving</a:t>
            </a:r>
          </a:p>
          <a:p>
            <a:pPr marL="0" indent="0">
              <a:buNone/>
            </a:pPr>
            <a:r>
              <a:rPr lang="en-GB" sz="1200" dirty="0"/>
              <a:t>[Figure] Activity against time for a source starting at 800 Bq, plotted only as far as the point where it reaches 400 Bq at 20 minutes, with that halving dashed in and the grid running on empty to 80 minutes.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200 Bq — it halves again in the same 20 minutes. Each nucleus has the same chance of decaying per second whatever the sample has already done, so what is constant is the fraction lost per unit time, never the number. The first option extends the curve as a straight line, which is the commonest error on decay graphs; the third notices the flattening and over-corrects. Equal times take equal fractions: 800 → 400 → 200 → 100, twenty minutes at a time, for as long as anyone watches.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nuclide’s activity falls from 8000 Bq to 1000 Bq in 36 minutes. Its half-life is…</a:t>
            </a:r>
          </a:p>
          <a:p>
            <a:pPr marL="0" indent="0">
              <a:buNone/>
            </a:pPr>
            <a:r>
              <a:rPr lang="en-GB" sz="1200" dirty="0"/>
              <a:t>[Options] A 4.5 minutes   B 12 minutes   C 18 minutes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nuclide’s activity falls from 8000 Bq to 1000 Bq in 36 minutes. Its half-life is…</a:t>
            </a:r>
          </a:p>
          <a:p>
            <a:pPr marL="0" indent="0">
              <a:buNone/>
            </a:pPr>
            <a:r>
              <a:rPr lang="en-GB" sz="1200" dirty="0"/>
              <a:t>[Option by option] A: 4.5 minutes is 36 ÷ 8 — the time divided by the factor the activity fell by. That would be the answer if activity fell by a fixed amount per unit time; it falls by a fixed fraction, so what has to be counted is halvings, not becquerels.  B: Correct. 8000 → 4000 → 2000 → 1000 is three halvings, so 3T½ = 36 min and T½ = 12 min.  C: 18 minutes is 36 ÷ 2, which counts one halving where there are three. The factor is eight, and eight is 2³ — the exponent is what the half-life divides into.</a:t>
            </a:r>
          </a:p>
          <a:p>
            <a:pPr marL="0" indent="0">
              <a:buNone/>
            </a:pPr>
            <a:r>
              <a:rPr lang="en-GB" sz="1200" dirty="0"/>
              <a:t>[Answer] B — 12 minutes</a:t>
            </a:r>
          </a:p>
          <a:p>
            <a:pPr marL="0" indent="0">
              <a:buNone/>
            </a:pPr>
            <a:r>
              <a:rPr lang="en-GB" sz="1200" dirty="0"/>
              <a:t>[Why] 8000 → 4000 → 2000 → 1000 is three halvings, so 3 T½ = 36 min and T½ = 12 min.</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64 g of a radioactive nuclide decays until only 1 g of it remains, taking 10 hours. Find the half-life.</a:t>
            </a:r>
          </a:p>
          <a:p>
            <a:pPr marL="0" indent="0">
              <a:buNone/>
            </a:pPr>
            <a:r>
              <a:rPr lang="en-GB" sz="1200" dirty="0"/>
              <a:t>[Answer] 100 minutes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64 → 32 → 16 → 8 → 4 → 2 → 1: six halvings.</a:t>
            </a:r>
          </a:p>
          <a:p>
            <a:pPr marL="0" indent="0">
              <a:buNone/>
            </a:pPr>
            <a:r>
              <a:rPr lang="en-GB" sz="1200" dirty="0"/>
              <a:t>[Step 2] 6 T½ = 10 h = 600 min.</a:t>
            </a:r>
          </a:p>
          <a:p>
            <a:pPr marL="0" indent="0">
              <a:buNone/>
            </a:pPr>
            <a:r>
              <a:rPr lang="en-GB" sz="1200" dirty="0"/>
              <a:t>[Step 3] T½ = 100 min.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100 minutes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bone fragment’s carbon-14 activity is 25% of that of living bone (T½ = 5730 y). Date the bone, and explain two practical limits on the precision.</a:t>
            </a:r>
          </a:p>
          <a:p>
            <a:pPr marL="0" indent="0">
              <a:buNone/>
            </a:pPr>
            <a:r>
              <a:rPr lang="en-GB" sz="1200" dirty="0"/>
              <a:t>[Answer] ≈ 11 500 years old, with precision set by counting statistics and calibration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source has a half-life of ten hours. How long until it has gone? The technician needs to know when the sample can be treated as ordinary waste, and half of it is already gone by lunchtime.</a:t>
            </a:r>
          </a:p>
          <a:p>
            <a:pPr marL="0" indent="0">
              <a:buNone/>
            </a:pPr>
            <a:r>
              <a:rPr lang="en-GB" sz="1200" dirty="0"/>
              <a:t>[Answer] Never, on paper. After ten hours half is left, after twenty a quarter, after thirty an eighth — halving does not terminate. What ends is the measurement: sooner or later the count rate drops into the background that was always there, and the honest statement is not 'it has gone' but 'it is no longer distinguishable from the room'.</a:t>
            </a:r>
          </a:p>
          <a:p>
            <a:pPr marL="0" indent="0">
              <a:buNone/>
            </a:pPr>
            <a:r>
              <a:rPr lang="en-GB" sz="1200" dirty="0"/>
              <a:t>[Figure] Activity against time for a source starting at 800 Bq, plotted only as far as the point where it reaches 400 Bq at 20 minutes, with that halving dashed in and the grid running on empty to 80 minutes.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25% = two half-lives, so age ≈ 2 × 5730 = 11 460 years.</a:t>
            </a:r>
          </a:p>
          <a:p>
            <a:pPr marL="0" indent="0">
              <a:buNone/>
            </a:pPr>
            <a:r>
              <a:rPr lang="en-GB" sz="1200" dirty="0"/>
              <a:t>[Step 2] Limit one: counting statistics — old samples decay so rarely that the count scatter (√counts) becomes a large fraction of the signal, so beyond ~10 half-lives there is almost nothing left to count.</a:t>
            </a:r>
          </a:p>
          <a:p>
            <a:pPr marL="0" indent="0">
              <a:buNone/>
            </a:pPr>
            <a:r>
              <a:rPr lang="en-GB" sz="1200" dirty="0"/>
              <a:t>[Step 3] Limit two: the method assumes the starting C-14 level; atmospheric levels drift (and were disturbed by nuclear testing), so raw ages need calibration against tree rings and other records.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11 500 years old, with precision set by counting statistics and calibration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https://giophysics.com/chapter-46/presentation/?lesson=halflife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Half-life is the time taken for half the nuclei in a sample to decay (or for the activity to halve); activity is the number of decays per second, measured in becquerels, and is proportional to the surviving population.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Iodine-123 for medical scans has a 13-hour half-life: a dose prepared at dawn has halved by evening and is 1/16 as strong two days later — strong enough to image, gone before it overstays.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half-life T½ of a nuclide is the time for half of any sample of it to decay — equivalently, the time for the activity to halve. After n half-lives, N = N₀/2ⁿ remains. Activity, measured in becquerels (1 Bq = 1 decay per second), is proportional to the number of undecayed nuclei, so the N-versus-t curve and the A-versus-t curve have the same halving shape. Half-lives run from nanoseconds to billions of years and are fixed constants of each nuclide, untouched by temperature or chemistry — which is what makes radioactive dating possible: carbon-14’s 5730-year clock ticks identically in a living tree and an ancient one.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Each nucleus has a fixed probability of decaying per unit time, regardless of its age. So the number decaying per second is proportional to the number still present: a big sample loses nuclei fast, a depleted one slowly. A quantity that shrinks in proportion to itself always follows the halving curve.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Geiger counter clicks irregularly because decay is random — a reading of 400 counts carries a scatter of about ±20 (√400). Real measurements repeat and average, run long counts, and always subtract the background rate first. The smooth curve only emerges from large numbers.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Living things constantly refresh their carbon-14; death stops the intake and the 5730-year clock starts. A bone with one quarter of the living activity is two half-lives old — about 11 500 years. Uranium-238’s 4.5-billion-year half-life does the same job for rocks, and dates the Earth itself. Handling rules follow from the physics too: distance, shielding, minimal exposure time, and never pointing an open source at anyone.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46/presentation/?lesson=halflife"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6/radioactivity/" TargetMode="External"/><Relationship Id="rId4" Type="http://schemas.openxmlformats.org/officeDocument/2006/relationships/hyperlink" Target="https://giophysics.com/chapter-40/thermal-calculu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46/presentation/?lesson=halflife"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46/presentation/?lesson=halflife"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46/nuclear-reactions/" TargetMode="External"/><Relationship Id="rId4" Type="http://schemas.openxmlformats.org/officeDocument/2006/relationships/hyperlink" Target="https://giophysics.com/chapter-46/half-life/" TargetMode="External"/><Relationship Id="rId5" Type="http://schemas.openxmlformats.org/officeDocument/2006/relationships/hyperlink" Target="https://giophysics.com/chapter-46/presentation/?lesson=halflife" TargetMode="External"/><Relationship Id="rId6" Type="http://schemas.openxmlformats.org/officeDocument/2006/relationships/hyperlink" Target="https://giophysics.com/chapter-46/" TargetMode="External"/><Relationship Id="rId7" Type="http://schemas.openxmlformats.org/officeDocument/2006/relationships/hyperlink" Target="https://giophysics.com/downloads/46-3-half-life.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24 · Atomic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Random alone, exponential together</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Half-Life &amp; Activity</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You cannot say when one nucleus will decay — ever. But give me a trillion of them and I will tell you, to high precision, how many will survive the hour. Half-life is the bridge from perfect randomness to perfect predictability.</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6 in Atomic Physics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https://giophysics.com/chapter-46/half-life/</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Halving rule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N = N₀/2ⁿ after n = t/T½</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Works for activity too: A = A₀/2ⁿ</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half-life halves whatever remains — 100%, 50%, 25%, 12.5%… The curve never quite reaches zero; it just keeps halving.</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Activity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A in Bq · 1 Bq = 1 decay s⁻¹</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Measured with a Geiger–Müller counter</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Counting decays is far easier than counting surviving atoms, and since A ∝ N the count-rate curve hands you the half-life directly.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Reading a decay curve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T½ = time for N (or A) to halve</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Same answer wherever you start on the curve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Pick any point, find when the value has halved, and the gap is T½ — from 80 to 40 takes exactly as long as from 40 to 20. That constancy is the signature of exponential decay.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a counter actually gives you</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Eleven ten-second counts drawn as crosses scattering by a few counts either side of a faint falling trend line, with the background rate marked as a dashed horizontal that has to be taken off every reading before anything else is done." descr="Eleven ten-second counts drawn as crosses scattering by a few counts either side of a faint falling trend line, with the background rate marked as a dashed horizontal that has to be taken off every reading before anything else is done."/>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Eleven ten-second counts drawn as crosses scattering by a few counts either side of a faint falling trend line, with the background rate marked as a dashed horizontal that has to be taken off every reading before anything else is done.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half-life of 10 hours does not mean the whole sample is gone in 20. After 10 hours half remains; after 20, a quarter; after 30, an eighth. Two half-lives never empty the box — they leave 25%, and the sample fades by endless halving, not by countdown.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sample’s activity falls from X Bq to X/16 Bq in 80 minutes. Find the half-life.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sample’s activity falls from X Bq to X/16 Bq in 80 minutes. Find the half-life.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 → X/2 → X/4 → X/8 → X/16 is four halvings.</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4 T½ = 80 min, so T½ = 20 min.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20 minutes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HALF-LIFE &amp; ACTIVITY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Half-Life &amp; Activity.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isotope of radium has a half-life of 4 days. How long until 7/8 of a fresh sample has decayed?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isotope of radium has a half-life of 4 days. How long until 7/8 of a fresh sample has decayed?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If 7/8 has decayed, 1/8 remains — read the question carefully.</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N₀ → N₀/2 → N₀/4 → N₀/8 is three half-lives.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3 × 4 = 12 days.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Radioactive decay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https://giophysics.com/chapter-46/radioactivity/</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Exponential decay (cooling)</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https://giophysics.com/chapter-40/thermal-calculus/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12 days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HALF-LIFE &amp; ACTIVITY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Half-Life &amp; Activity.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64 g of a nuclide decays until only 1 g of it is left, taking 10 hours. Find the half-life.</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Halve the mass until it reaches 1 g: 64 → 32 → 16 → 8 → 4 → 2 → 1</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That is seven numbers, so seven half-lives.</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T½ = 10 h ÷ 7 = 86 minutes</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half-life is about 86 minutes.</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Seven numbers, but six arrows. A halving is the step between two numbers, not one of the numbers, so counting the entries on the line above always gives one too many. The check that settles it in a second is the ratio: 64 ÷ 1 = 64, and 64 = 2⁶.</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46228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That is six steps between seven numbers, so six half-lives — and 64 = 2⁶ confirms it, giving T½ = 600 ÷ 6 = 100 minutes.</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curve has been drawn only as far as the first half-life: 800 Bq down to 400 Bq in 20 minutes. Where has it got to at 40 minutes?</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Zero — it lost 400 Bq in the first 20 minutes, and another 400 Bq empties it</a:t>
            </a:r>
          </a:p>
        </p:txBody>
      </p:sp>
      <p:sp>
        <p:nvSpPr>
          <p:cNvPr id="8" name="text"/>
          <p:cNvSpPr txBox="1"/>
          <p:nvPr/>
        </p:nvSpPr>
        <p:spPr>
          <a:xfrm>
            <a:off x="558800" y="34937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200 Bq — it halves again in the same 20 minutes</a:t>
            </a:r>
          </a:p>
        </p:txBody>
      </p:sp>
      <p:sp>
        <p:nvSpPr>
          <p:cNvPr id="9" name="text"/>
          <p:cNvSpPr txBox="1"/>
          <p:nvPr/>
        </p:nvSpPr>
        <p:spPr>
          <a:xfrm>
            <a:off x="558800" y="37922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About 300 Bq — the curve is flattening, so it cannot manage a whole halving</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ctivity against time for a source starting at 800 Bq, plotted only as far as the point where it reaches 400 Bq at 20 minutes, with that halving dashed in and the grid running on empty to 80 minutes." descr="Activity against time for a source starting at 800 Bq, plotted only as far as the point where it reaches 400 Bq at 20 minutes, with that halving dashed in and the grid running on empty to 80 minutes."/>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Activity against time for a source starting at 800 Bq, plotted only as far as the point where it reaches 400 Bq at 20 minutes, with that halving dashed in and the grid running on empty to 80 minutes.</a:t>
            </a:r>
          </a:p>
        </p:txBody>
      </p:sp>
      <p:sp>
        <p:nvSpPr>
          <p:cNvPr id="13"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200 Bq — it halves again in the same 20 minutes</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Each nucleus has the same chance of decaying per second whatever the sample has already done, so what is constant is the fraction lost per unit time, never the number. The first option extends the curve as a straight line, which is the commonest error on decay graphs; the third notices the flattening and over-corrects. Equal times take equal fractions: 800 → 400 → 200 → 100, twenty minutes at a time, for as long as anyone watches.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HALF-LIFE &amp; ACTIVITY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Half-Life &amp; Activity.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nuclide’s activity falls from 8000 Bq to 1000 Bq in 36 minutes. Its half-life is…</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4.5 minutes</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12 minutes</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18 minutes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12 minutes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8000 → 4000 → 2000 → 1000 is three halvings, so 3 T½ = 36 min and T½ = 12 min.</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4.5 minutes is 36 ÷ 8 — the time divided by the factor the activity fell by. That would be the answer if activity fell by a fixed amount per unit time; it falls by a fixed fraction, so what has to be counted is halvings, not becquerels.</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8000 → 4000 → 2000 → 1000 is three halvings, so 3T½ = 36 min and T½ = 12 min.</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18 minutes is 36 ÷ 2, which counts one halving where there are three. The factor is eight, and eight is 2³ — the exponent is what the half-life divides into.</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HALF-LIFE &amp; ACTIVITY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Half-Life &amp; Activity.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64 g of a radioactive nuclide decays until only 1 g of it remains, taking 10 hours. Find the half-life.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64 g of a radioactive nuclide decays until only 1 g of it remains, taking 10 hours. Find the half-life.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64 → 32 → 16 → 8 → 4 → 2 → 1: six halvings.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6 T½ = 10 h = 600 min.</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T½ = 100 min.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100 minutes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HALF-LIFE &amp; ACTIVITY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Half-Life &amp; Activity.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bone fragment’s carbon-14 activity is 25% of that of living bone (T½ = 5730 y). Date the bone, and explain two practical limits on the precision.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source has a half-life of ten hours. How long until it has gone?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technician needs to know when the sample can be treated as ordinary waste, and half of it is already gone by lunchtime.</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Never, on paper. After ten hours half is left, after twenty a quarter, after thirty an eighth — halving does not terminate. What ends is the measurement: sooner or later the count rate drops into the background that was always there, and the honest statement is not 'it has gone' but 'it is no longer distinguishable from the room'.</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Activity against time for a source starting at 800 Bq, plotted only as far as the point where it reaches 400 Bq at 20 minutes, with that halving dashed in and the grid running on empty to 80 minutes." descr="Activity against time for a source starting at 800 Bq, plotted only as far as the point where it reaches 400 Bq at 20 minutes, with that halving dashed in and the grid running on empty to 80 minutes."/>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Activity against time for a source starting at 800 Bq, plotted only as far as the point where it reaches 400 Bq at 20 minutes, with that halving dashed in and the grid running on empty to 80 minutes.</a:t>
            </a:r>
          </a:p>
        </p:txBody>
      </p:sp>
      <p:sp>
        <p:nvSpPr>
          <p:cNvPr id="12"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666512"/>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bone fragment’s carbon-14 activity is 25% of that of living bone (T½ = 5730 y). Date the bone, and explain two practical limits on the precision.</a:t>
            </a:r>
          </a:p>
        </p:txBody>
      </p:sp>
      <p:sp>
        <p:nvSpPr>
          <p:cNvPr id="9" name="step-number"/>
          <p:cNvSpPr txBox="1"/>
          <p:nvPr/>
        </p:nvSpPr>
        <p:spPr>
          <a:xfrm>
            <a:off x="558800" y="3282462"/>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82462"/>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25% = two half-lives, so age ≈ 2 × 5730 = 11 460 years.</a:t>
            </a:r>
          </a:p>
        </p:txBody>
      </p:sp>
      <p:sp>
        <p:nvSpPr>
          <p:cNvPr id="11" name="step-number"/>
          <p:cNvSpPr txBox="1"/>
          <p:nvPr/>
        </p:nvSpPr>
        <p:spPr>
          <a:xfrm>
            <a:off x="558800" y="367616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7616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Limit one: counting statistics — old samples decay so rarely that the count scatter (√counts) becomes a large fraction of the signal, so beyond ~10 half-lives there is almost nothing left to count.</a:t>
            </a:r>
          </a:p>
        </p:txBody>
      </p:sp>
      <p:sp>
        <p:nvSpPr>
          <p:cNvPr id="13" name="step-number"/>
          <p:cNvSpPr txBox="1"/>
          <p:nvPr/>
        </p:nvSpPr>
        <p:spPr>
          <a:xfrm>
            <a:off x="558800" y="426163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6163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Limit two: the method assumes the starting C-14 level; atmospheric levels drift (and were disturbed by nuclear testing), so raw ages need calibration against tree rings and other records.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11 500 years old, with precision set by counting statistics and calibration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HALF-LIFE &amp; ACTIVITY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Half-Life &amp; Activity.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ATOMIC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24.4 Nuclear Reactions &amp; Binding Energy</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https://giophysics.com/chapter-46/nuclear-reactions/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https://giophysics.com/chapter-46/half-life/</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https://giophysics.com/chapter-46/presentation/?lesson=halflife</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Atomic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https://giophysics.com/downloads/46-3-half-life.pdf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Half-life is the time taken for half the nuclei in a sample to decay (or for the activity to halve); activity is the number of decays per second, measured in becquerels, and is proportional to the surviving population.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Iodine-123 for medical scans has a 13-hour half-life: a dose prepared at dawn has halved by evening and is 1/16 as strong two days later — strong enough to image, gone before it overstays.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Random alone, exponential together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194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half-life T½ of a nuclide is the time for half of any sample of it to decay — equivalently, the time for the activity to halve. After n half-lives, N = N₀/2ⁿ remains.</a:t>
            </a:r>
          </a:p>
        </p:txBody>
      </p:sp>
      <p:sp>
        <p:nvSpPr>
          <p:cNvPr id="7" name="text"/>
          <p:cNvSpPr txBox="1"/>
          <p:nvPr/>
        </p:nvSpPr>
        <p:spPr>
          <a:xfrm>
            <a:off x="558800" y="3512820"/>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Activity, measured in becquerels (1 Bq = 1 decay per second), is proportional to the number of undecayed nuclei, so the N-versus-t curve and the A-versus-t curve have the same halving shape. Half-lives run from nanoseconds to billions of years and are fixed constants of each nuclide, untouched by temperature or chemistry — which is what makes radioactive dating possible: carbon-14’s 5730-year clock ticks identically in a living tree and an ancient one.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halving, and not a steady slide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Each nucleus has a fixed probability of decaying per unit time, regardless of its age. So the number decaying per second is proportional to the number still present: a big sample loses nuclei fast, a depleted one slowly. A quantity that shrinks in proportion to itself always follows the halving curve.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Counting statistics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Geiger counter clicks irregularly because decay is random — a reading of 400 counts carries a scatter of about ±20 (√400). Real measurements repeat and average, run long counts, and always subtract the background rate first. The smooth curve only emerges from large numbers.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Dating with a nuclear clock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Living things constantly refresh their carbon-14; death stops the intake and the 5730-year clock starts. A bone with one quarter of the living activity is two half-lives old — about 11 500 years.</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Uranium-238’s 4.5-billion-year half-life does the same job for rocks, and dates the Earth itself. Handling rules follow from the physics too: distance, shielding, minimal exposure time, and never pointing an open source at anyone.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HALF-LIFE &amp; ACTIVITY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Half-Life &amp; Activity.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Atomic Physics — Half-Life &amp; Activity</dc:title>
  <dc:subject>Atomic Physics</dc:subject>
  <dc:creator>GioPhysics</dc:creator>
  <cp:keywords>lesson, Atomic Physics, chapter-46,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