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Atomic Physics — The Structure of Matter. Lesson 5 of 6.</a:t>
            </a:r>
          </a:p>
          <a:p>
            <a:pPr marL="0" indent="0">
              <a:buNone/>
            </a:pPr>
            <a:r>
              <a:rPr lang="en-GB" sz="1200" dirty="0"/>
              <a:t>[Intro] Fire alpha particles at gold leaf and a few bounce straight back — the atom has a hard little core. Fire electrons at protons and the story repeats: the proton has parts too. Matter is a hierarchy, and at the bottom sit quarks and leptons.</a:t>
            </a:r>
          </a:p>
          <a:p>
            <a:pPr marL="0" indent="0">
              <a:buNone/>
            </a:pPr>
            <a:r>
              <a:rPr lang="en-GB" sz="1200" dirty="0"/>
              <a:t>[Source] https://giophysics.com/chapter-46/standard-model/</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Quark charges: u = +⅔ · d = −⅓ (in units of e)</a:t>
            </a:r>
          </a:p>
          <a:p>
            <a:pPr marL="0" indent="0">
              <a:buNone/>
            </a:pPr>
            <a:r>
              <a:rPr lang="en-GB" sz="1200" dirty="0"/>
              <a:t>[In plain English] Proton uud: ⅔ + ⅔ − ⅓ = +1. Neutron udd: ⅔ − ⅓ − ⅓ = 0. Two quarks, correctly mixed, build all everyday nuclear matter.</a:t>
            </a:r>
          </a:p>
          <a:p>
            <a:pPr marL="0" indent="0">
              <a:buNone/>
            </a:pPr>
            <a:r>
              <a:rPr lang="en-GB" sz="1200" dirty="0"/>
              <a:t>[Note] Antiquarks carry the opposite charge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Hadron recipes: baryon = qqq · meson = qq̄</a:t>
            </a:r>
          </a:p>
          <a:p>
            <a:pPr marL="0" indent="0">
              <a:buNone/>
            </a:pPr>
            <a:r>
              <a:rPr lang="en-GB" sz="1200" dirty="0"/>
              <a:t>[In plain English] Three quarks make a baryon (B = 1); a quark plus an antiquark makes a meson (B = 0). Anything made of quarks is a hadron and feels the strong force; leptons are not and do not.</a:t>
            </a:r>
          </a:p>
          <a:p>
            <a:pPr marL="0" indent="0">
              <a:buNone/>
            </a:pPr>
            <a:r>
              <a:rPr lang="en-GB" sz="1200" dirty="0"/>
              <a:t>[Note] Baryon number: quark +⅓, antiquark −⅓</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Conservation laws: ΣQ, ΣB, ΣL all unchanged</a:t>
            </a:r>
          </a:p>
          <a:p>
            <a:pPr marL="0" indent="0">
              <a:buNone/>
            </a:pPr>
            <a:r>
              <a:rPr lang="en-GB" sz="1200" dirty="0"/>
              <a:t>[In plain English] Charge, baryon number, and lepton number must balance across any reaction — the accounting rules that decide instantly whether a proposed particle reaction can happen at all.</a:t>
            </a:r>
          </a:p>
          <a:p>
            <a:pPr marL="0" indent="0">
              <a:buNone/>
            </a:pPr>
            <a:r>
              <a:rPr lang="en-GB" sz="1200" dirty="0"/>
              <a:t>[Note] Lepton number is conserved family by family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matter opened out four times over: an atom 10⁻¹⁰ m across, the nucleus inside it at 10⁻¹⁴ m, one proton at 10⁻¹⁵ m, and inside that three quarks marked u, u and d whose own size has never been measured.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strong force does not act on everything in the nucleus’s neighbourhood — leptons are completely blind to it. An electron feels the nucleus only electromagnetically, no matter how close it gets. And the weak force is not just ‘a weaker strong force’: it is the only interaction that can turn one quark flavour into another, which is why every beta decay is its signature.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u = +⅔ and d = −⅓, verify the charges of the proton (uud) and neutron (udd).</a:t>
            </a:r>
          </a:p>
          <a:p>
            <a:pPr marL="0" indent="0">
              <a:buNone/>
            </a:pPr>
            <a:r>
              <a:rPr lang="en-GB" sz="1200" dirty="0"/>
              <a:t>[Answer] p = +1, n = 0 — the quark model reproduces both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Proton: ⅔ + ⅔ − ⅓ = +1 ✓.</a:t>
            </a:r>
          </a:p>
          <a:p>
            <a:pPr marL="0" indent="0">
              <a:buNone/>
            </a:pPr>
            <a:r>
              <a:rPr lang="en-GB" sz="1200" dirty="0"/>
              <a:t>[Step 2] Neutron: ⅔ − ⅓ − ⅓ = 0 ✓.</a:t>
            </a:r>
          </a:p>
          <a:p>
            <a:pPr marL="0" indent="0">
              <a:buNone/>
            </a:pPr>
            <a:r>
              <a:rPr lang="en-GB" sz="1200" dirty="0"/>
              <a:t>[Step 3] Both are baryons (three quarks, B = 1) and therefore hadrons.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+1, n = 0 — the quark model reproduces both</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Check whether neutron decay, n → p + e⁻ + ν̄ₑ, satisfies the conservation laws.</a:t>
            </a:r>
          </a:p>
          <a:p>
            <a:pPr marL="0" indent="0">
              <a:buNone/>
            </a:pPr>
            <a:r>
              <a:rPr lang="en-GB" sz="1200" dirty="0"/>
              <a:t>[Answer] All three conserved — the decay is allowed (and observed)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Charge: 0 → (+1) + (−1) + 0 = 0 ✓.</a:t>
            </a:r>
          </a:p>
          <a:p>
            <a:pPr marL="0" indent="0">
              <a:buNone/>
            </a:pPr>
            <a:r>
              <a:rPr lang="en-GB" sz="1200" dirty="0"/>
              <a:t>[Step 2] Baryon number: 1 → 1 + 0 + 0 = 1 ✓.</a:t>
            </a:r>
          </a:p>
          <a:p>
            <a:pPr marL="0" indent="0">
              <a:buNone/>
            </a:pPr>
            <a:r>
              <a:rPr lang="en-GB" sz="1200" dirty="0"/>
              <a:t>[Step 3] Electron-family lepton number: 0 → 0 + (+1) + (−1) = 0 ✓ — the antineutrino’s L = −1 is exactly why it must be there.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Radioactive decay; Momentum &amp; collisions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All three conserved — the decay is allowed (and observed)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electron's lepton number was counted as zero. It is +1 — electrons are leptons, which is the whole point of the quantity — so the right-hand side comes to L = +1 against L = 0 on the left, and the books do not balance until an antineutrino with L = −1 is added. This is not bookkeeping for its own sake: it is the argument that predicted the neutrino before anyone had seen one.</a:t>
            </a:r>
          </a:p>
          <a:p>
            <a:pPr marL="0" indent="0">
              <a:buNone/>
            </a:pPr>
            <a:r>
              <a:rPr lang="en-GB" sz="1200" dirty="0"/>
              <a:t>[It should say] Lepton number: 0 → 0 + (+1) = +1 ✗ — an antineutrino with L = −1 is missing from the equation.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the vertex in this diagram a down quark has turned into an up quark. Which force did that?</a:t>
            </a:r>
          </a:p>
          <a:p>
            <a:pPr marL="0" indent="0">
              <a:buNone/>
            </a:pPr>
            <a:r>
              <a:rPr lang="en-GB" sz="1200" dirty="0"/>
              <a:t>[Options] A The strong force — quarks are what it acts on   B The electromagnetic force — the charge changed, from −⅓ to +⅔   C The weak force — the only one that can change a quark's flavour</a:t>
            </a:r>
          </a:p>
          <a:p>
            <a:pPr marL="0" indent="0">
              <a:buNone/>
            </a:pPr>
            <a:r>
              <a:rPr lang="en-GB" sz="1200" dirty="0"/>
              <a:t>[Figure] A Feynman diagram with time running up the page: the neutron's u, d and d lines enter at the bottom, one d becomes a u at a vertex, and a wavy line labelled only "exchange particle" leaves it and ends in an electron and an antineutrino whose arrow runs back towards the vertex.</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 weak force — the only one that can change a quark's flavour. The strong force is what binds quarks together and it is easily the biggest force in the picture, which is what makes the first answer so tempting — but it never changes what a quark is. Nor does electromagnetism. Only the weak interaction can turn one flavour into another, and the wavy line leaving that vertex is a W⁻ boson, its exchange particle. Every beta decay anywhere is the weak force's signature.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meson is made of…</a:t>
            </a:r>
          </a:p>
          <a:p>
            <a:pPr marL="0" indent="0">
              <a:buNone/>
            </a:pPr>
            <a:r>
              <a:rPr lang="en-GB" sz="1200" dirty="0"/>
              <a:t>[Options] A Three quarks   B A quark and an antiquark   C A lepton and a quark</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meson is made of…</a:t>
            </a:r>
          </a:p>
          <a:p>
            <a:pPr marL="0" indent="0">
              <a:buNone/>
            </a:pPr>
            <a:r>
              <a:rPr lang="en-GB" sz="1200" dirty="0"/>
              <a:t>[Option by option] A: Three quarks make a baryon — a proton or a neutron — with baryon number 3 × ⅓ = 1. A meson's baryon number is zero, which is what ⅓ + (−⅓) gives.  B: Correct. A quark and an antiquark, baryon number ⅓ − ⅓ = 0, and short-lived, because the pair can annihilate.  C: Leptons never bind with quarks: they are completely blind to the strong force, and the strong force is the only thing holding a hadron together. An electron feels a nucleus electromagnetically and by nothing else, however close it gets.</a:t>
            </a:r>
          </a:p>
          <a:p>
            <a:pPr marL="0" indent="0">
              <a:buNone/>
            </a:pPr>
            <a:r>
              <a:rPr lang="en-GB" sz="1200" dirty="0"/>
              <a:t>[Answer] B — A quark and an antiquark</a:t>
            </a:r>
          </a:p>
          <a:p>
            <a:pPr marL="0" indent="0">
              <a:buNone/>
            </a:pPr>
            <a:r>
              <a:rPr lang="en-GB" sz="1200" dirty="0"/>
              <a:t>[Why] Mesons are qq̄ pairs with baryon number ⅓ − ⅓ = 0. Three quarks make a baryon, and leptons never bind with quarks — they do not feel the strong force.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Beta-plus decay, p → n + e⁺ + νₑ, passes every conservation law — yet a free proton never decays. Explain both statements.</a:t>
            </a:r>
          </a:p>
          <a:p>
            <a:pPr marL="0" indent="0">
              <a:buNone/>
            </a:pPr>
            <a:r>
              <a:rPr lang="en-GB" sz="1200" dirty="0"/>
              <a:t>[Answer] Allowed by the conservation laws, forbidden by energy for a free proton — nuclear binding energy foots the bill in β⁺ emitters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Bookkeeping: charge +1 → 0 + 1 + 0 ✓; baryon number 1 → 1 ✓; lepton number 0 → 0 + (−1) + (+1) = 0 ✓.</a:t>
            </a:r>
          </a:p>
          <a:p>
            <a:pPr marL="0" indent="0">
              <a:buNone/>
            </a:pPr>
            <a:r>
              <a:rPr lang="en-GB" sz="1200" dirty="0"/>
              <a:t>[Step 2] But the products (a neutron is heavier than a proton, plus a positron) out-mass the free proton — conservation of energy forbids it.</a:t>
            </a:r>
          </a:p>
          <a:p>
            <a:pPr marL="0" indent="0">
              <a:buNone/>
            </a:pPr>
            <a:r>
              <a:rPr lang="en-GB" sz="1200" dirty="0"/>
              <a:t>[Step 3] Inside a proton-rich nucleus the story changes: the daughter nucleus can be more tightly bound, and that binding-energy gain pays the mass bill. β⁺ decay is real, but only ever inside nuclei.</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Allowed by the conservation laws, forbidden by energy for a free proton — nuclear binding energy foots the bill in β⁺ emitters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Describe beta-minus decay at the quark level, including the exchange particle and the shape of its Feynman diagram.</a:t>
            </a:r>
          </a:p>
          <a:p>
            <a:pPr marL="0" indent="0">
              <a:buNone/>
            </a:pPr>
            <a:r>
              <a:rPr lang="en-GB" sz="1200" dirty="0"/>
              <a:t>[Answer] d → u + W⁻, then W⁻ → e⁻ + ν̄ₑ — one wavy line and the neutron is a proton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Pull a proton apart and you would be holding pieces of a proton. Pull a quark out of one — what are you holding? Everything else in physics comes apart if you pull hard enough. Molecules into atoms, atoms into nuclei and electrons, nuclei into protons and neutrons. Quarks should be next.</a:t>
            </a:r>
          </a:p>
          <a:p>
            <a:pPr marL="0" indent="0">
              <a:buNone/>
            </a:pPr>
            <a:r>
              <a:rPr lang="en-GB" sz="1200" dirty="0"/>
              <a:t>[Answer] Two hadrons, and never a loose quark. The gluon field between two separating quarks behaves like an unbreakable elastic string, and the energy stored in it grows with the distance — so before the quark can get away, that energy exceeds the cost of creating a fresh quark–antiquark pair, and the string snaps into two new particles instead. Every quark ever detected has been inside a hadron.</a:t>
            </a:r>
          </a:p>
          <a:p>
            <a:pPr marL="0" indent="0">
              <a:buNone/>
            </a:pPr>
            <a:r>
              <a:rPr lang="en-GB" sz="1200" dirty="0"/>
              <a:t>[Figure] A Feynman diagram with time running up the page: the neutron's u, d and d lines enter at the bottom, one d becomes a u at a vertex, and a wavy line labelled only "exchange particle" leaves it and ends in an electron and an antineutrino whose arrow runs back towards the vertex.</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Inside the neutron (udd) one down quark converts: d → u + W⁻. Only the weak force can change quark flavour.</a:t>
            </a:r>
          </a:p>
          <a:p>
            <a:pPr marL="0" indent="0">
              <a:buNone/>
            </a:pPr>
            <a:r>
              <a:rPr lang="en-GB" sz="1200" dirty="0"/>
              <a:t>[Step 2] The W⁻ is a heavy, short-lived exchange particle; it decays almost instantly: W⁻ → e⁻ + ν̄ₑ.</a:t>
            </a:r>
          </a:p>
          <a:p>
            <a:pPr marL="0" indent="0">
              <a:buNone/>
            </a:pPr>
            <a:r>
              <a:rPr lang="en-GB" sz="1200" dirty="0"/>
              <a:t>[Step 3] The Feynman diagram shows the d-quark line becoming a u-quark line at a vertex; a wavy W⁻ line leaves that vertex and ends in the e⁻ and ν̄ₑ lines. Spectator quarks (u and d) pass straight through — the neutron has become a proton.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u + W⁻, then W⁻ → e⁻ + ν̄ₑ — one wavy line and the neutron is a proton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https://giophysics.com/chapter-46/presentation/?lesson=matter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Everyday matter is built from two quarks (up and down, forming protons and neutrons) and two leptons (the electron and its neutrino); forces act through exchange particles, and every reaction conserves charge, baryon number, and lepton number.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Beta-minus decay is quark surgery: inside a neutron (udd) one down quark becomes an up quark by emitting a W⁻ boson, which instantly becomes an electron and an antineutrino — turning the neutron into a proton (uud).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Rutherford’s scattering experiment revealed the nucleus; deeper probing revealed that nucleons themselves are built from quarks. The standard model counts six quarks — up, down, strange, charm, bottom, top — and six leptons, including the electron and its neutrino. Quarks feel the strong force and bind into hadrons: baryons are three quarks (proton = uud, neutron = udd), mesons are a quark–antiquark pair. Leptons ignore the strong force entirely. Forces themselves are carried by exchange particles — gluons for the strong force, photons for electromagnetism, W and Z bosons for the weak force — and Feynman diagrams sketch these exchanges. Reactions must conserve charge, baryon number, and lepton number (family by family), and confinement guarantees that no quark is ever seen alone: pull two apart and the energy in the gluon field creates a fresh quark–antiquark pair instead.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Geiger and Marsden fired alpha particles at thin gold foil. On the plum-pudding picture — charge spread through the atom — every alpha should have brushed through. Most did, but about 1 in 8000 deflected through more than 90°. Rutherford’s conclusion: nearly all the atom’s mass and all its positive charge sit in a core about 10⁻¹⁵ m across — one hundred-thousandth of the atom’s width.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strong force (carrier: gluon, relative strength 1) binds quarks and nucleons at short range. Electromagnetism (photon, ~10⁻²) has infinite range and runs chemistry. The weak force (W and Z bosons, ~10⁻⁶) is the only force that can change quark flavour — it alone drives beta decay. Gravity (~10⁻³⁹) is irrelevant between particles. A Feynman diagram draws any such interaction as particle lines meeting an exchanged carrier — a picture that doubles as a calculating tool.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gluon field between two quarks behaves like an unbreakable elastic string: the energy stored grows with separation. Stretch far enough and that energy exceeds the cost of making a new quark–antiquark pair — so the string snaps into two hadrons, and you end up holding mesons, never a lone quark. Every quark ever detected has been inside a hadron.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6/presentation/?lesson=matt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9/conservation-of-momentu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6/presentation/?lesson=matte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6/presentation/?lesson=matte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6/atomic-calculus/" TargetMode="External"/><Relationship Id="rId4" Type="http://schemas.openxmlformats.org/officeDocument/2006/relationships/hyperlink" Target="https://giophysics.com/chapter-46/standard-model/" TargetMode="External"/><Relationship Id="rId5" Type="http://schemas.openxmlformats.org/officeDocument/2006/relationships/hyperlink" Target="https://giophysics.com/chapter-46/presentation/?lesson=matter" TargetMode="External"/><Relationship Id="rId6" Type="http://schemas.openxmlformats.org/officeDocument/2006/relationships/hyperlink" Target="https://giophysics.com/chapter-46/" TargetMode="External"/><Relationship Id="rId7" Type="http://schemas.openxmlformats.org/officeDocument/2006/relationships/hyperlink" Target="https://giophysics.com/downloads/46-5-standard-model.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24 · Atomic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Three quarks for the proton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Structure of Matter</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Fire alpha particles at gold leaf and a few bounce straight back — the atom has a hard little core. Fire electrons at protons and the story repeats: the proton has parts too. Matter is a hierarchy, and at the bottom sit quarks and leptons.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Atomic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https://giophysics.com/chapter-46/standard-model/</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Quark charges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u = +⅔ · d = −⅓ (in units of 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Antiquarks carry the opposite charge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Proton uud: ⅔ + ⅔ − ⅓ = +1. Neutron udd: ⅔ − ⅓ − ⅓ = 0. Two quarks, correctly mixed, build all everyday nuclear matter.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Hadron recipes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baryon = qqq · meson = qq̄</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Baryon number: quark +⅓, antiquark −⅓</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Three quarks make a baryon (B = 1); a quark plus an antiquark makes a meson (B = 0). Anything made of quarks is a hadron and feels the strong force; leptons are not and do not.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Conservation laws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ΣQ, ΣB, ΣL all unchanged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Lepton number is conserved family by family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baryon number, and lepton number must balance across any reaction — the accounting rules that decide instantly whether a proposed particle reaction can happen at all.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Four magnifications deep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211261" y="1854200"/>
            <a:ext cx="7769479" cy="3600450"/>
          </a:xfrm>
          <a:prstGeom prst="rect">
            <a:avLst/>
          </a:prstGeom>
          <a:solidFill>
            <a:srgbClr val="FFFFFF"/>
          </a:solidFill>
          <a:ln w="9525">
            <a:solidFill>
              <a:srgbClr val="C6C8BB"/>
            </a:solidFill>
          </a:ln>
        </p:spPr>
      </p:sp>
      <p:pic>
        <p:nvPicPr>
          <p:cNvPr id="7" name="The same matter opened out four times over: an atom 10⁻¹⁰ m across, the nucleus inside it at 10⁻¹⁴ m, one proton at 10⁻¹⁵ m, and inside that three quarks marked u, u and d whose own size has never been measured." descr="The same matter opened out four times over: an atom 10⁻¹⁰ m across, the nucleus inside it at 10⁻¹⁴ m, one proton at 10⁻¹⁵ m, and inside that three quarks marked u, u and d whose own size has never been measured."/>
          <p:cNvPicPr>
            <a:picLocks noChangeAspect="1"/>
          </p:cNvPicPr>
          <p:nvPr/>
        </p:nvPicPr>
        <p:blipFill>
          <a:blip r:embed="rId3"/>
          <a:stretch>
            <a:fillRect/>
          </a:stretch>
        </p:blipFill>
        <p:spPr>
          <a:xfrm>
            <a:off x="2325561" y="1968500"/>
            <a:ext cx="7540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matter opened out four times over: an atom 10⁻¹⁰ m across, the nucleus inside it at 10⁻¹⁴ m, one proton at 10⁻¹⁵ m, and inside that three quarks marked u, u and d whose own size has never been measured.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strong force does not act on everything in the nucleus’s neighbourhood — leptons are completely blind to it. An electron feels the nucleus only electromagnetically, no matter how close it gets. And the weak force is not just ‘a weaker strong force’: it is the only interaction that can turn one quark flavour into another, which is why every beta decay is its signature.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u = +⅔ and d = −⅓, verify the charges of the proton (uud) and neutron (udd).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u = +⅔ and d = −⅓, verify the charges of the proton (uud) and neutron (udd).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Proton: ⅔ + ⅔ − ⅓ = +1 ✓.</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Neutron: ⅔ − ⅓ − ⅓ = 0 ✓.</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are baryons (three quarks, B = 1) and therefore hadrons.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+1, n = 0 — the quark model reproduces both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Check whether neutron decay, n → p + e⁻ + ν̄ₑ, satisfies the conservation laws.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Check whether neutron decay, n → p + e⁻ + ν̄ₑ, satisfies the conservation laws.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0 → (+1) + (−1) + 0 = 0 ✓.</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Baryon number: 1 → 1 + 0 + 0 = 1 ✓.</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Electron-family lepton number: 0 → 0 + (+1) + (−1) = 0 ✓ — the antineutrino’s L = −1 is exactly why it must be there.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Radioactive decay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Momentum &amp; collisions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https://giophysics.com/chapter-9/conservation-of-momentum/</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All three conserved — the decay is allowed (and observed)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Is the decay n → p + e⁻ allowed as written? Check the conservation laws.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0 → (+1) + (−1) = 0 ✓</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Baryon number: 1 → 1 + 0 = 1 ✓</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Lepton number: 0 → 0 + 0 = 0 ✓</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All three conserved, so the decay is allowed.</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electron's lepton number was counted as zero. It is +1 — electrons are leptons, which is the whole point of the quantity — so the right-hand side comes to L = +1 against L = 0 on the left, and the books do not balance until an antineutrino with L = −1 is added. This is not bookkeeping for its own sake: it is the argument that predicted the neutrino before anyone had seen one.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Lepton number: 0 → 0 + (+1) = +1 ✗ — an antineutrino with L = −1 is missing from the equation.</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the vertex in this diagram a down quark has turned into an up quark. Which force did that?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strong force — quarks are what it acts on</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electromagnetic force — the charge changed, from −⅓ to +⅔</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weak force — the only one that can change a quark's flavour</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Feynman diagram with time running up the page: the neutron's u, d and d lines enter at the bottom, one d becomes a u at a vertex, and a wavy line labelled only &quot;exchange particle&quot; leaves it and ends in an electron and an antineutrino whose arrow runs back towards the vertex." descr="A Feynman diagram with time running up the page: the neutron's u, d and d lines enter at the bottom, one d becomes a u at a vertex, and a wavy line labelled only &quot;exchange particle&quot; leaves it and ends in an electron and an antineutrino whose arrow runs back towards the vertex."/>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Feynman diagram with time running up the page: the neutron's u, d and d lines enter at the bottom, one d becomes a u at a vertex, and a wavy line labelled only "exchange particle" leaves it and ends in an electron and an antineutrino whose arrow runs back towards the vertex.</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 weak force — the only one that can change a quark's flavour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strong force is what binds quarks together and it is easily the biggest force in the picture, which is what makes the first answer so tempting — but it never changes what a quark is. Nor does electromagnetism. Only the weak interaction can turn one flavour into another, and the wavy line leaving that vertex is a W⁻ boson, its exchange particle. Every beta decay anywhere is the weak force's signature.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meson is made of…</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Three quarks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quark and an antiquark</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lepton and a quark</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quark and an antiquark</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Mesons are qq̄ pairs with baryon number ⅓ − ⅓ = 0. Three quarks make a baryon, and leptons never bind with quarks — they do not feel the strong force.</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Three quarks make a baryon — a proton or a neutron — with baryon number 3 × ⅓ = 1. A meson's baryon number is zero, which is what ⅓ + (−⅓) gives.</a:t>
            </a:r>
          </a:p>
        </p:txBody>
      </p:sp>
      <p:sp>
        <p:nvSpPr>
          <p:cNvPr id="11" name="text"/>
          <p:cNvSpPr txBox="1"/>
          <p:nvPr/>
        </p:nvSpPr>
        <p:spPr>
          <a:xfrm>
            <a:off x="558800" y="41084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 quark and an antiquark, baryon number ⅓ − ⅓ = 0, and short-lived, because the pair can annihilate.</a:t>
            </a:r>
          </a:p>
        </p:txBody>
      </p:sp>
      <p:sp>
        <p:nvSpPr>
          <p:cNvPr id="12" name="text"/>
          <p:cNvSpPr txBox="1"/>
          <p:nvPr/>
        </p:nvSpPr>
        <p:spPr>
          <a:xfrm>
            <a:off x="558800" y="43865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Leptons never bind with quarks: they are completely blind to the strong force, and the strong force is the only thing holding a hadron together. An electron feels a nucleus electromagnetically and by nothing else, however close it gets.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Beta-plus decay, p → n + e⁺ + νₑ, passes every conservation law — yet a free proton never decays. Explain both statements.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5887"/>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Beta-plus decay, p → n + e⁺ + νₑ, passes every conservation law — yet a free proton never decays. Explain both statements.</a:t>
            </a:r>
          </a:p>
        </p:txBody>
      </p:sp>
      <p:sp>
        <p:nvSpPr>
          <p:cNvPr id="9" name="step-number"/>
          <p:cNvSpPr txBox="1"/>
          <p:nvPr/>
        </p:nvSpPr>
        <p:spPr>
          <a:xfrm>
            <a:off x="558800" y="315546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5546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Bookkeeping: charge +1 → 0 + 1 + 0 ✓; baryon number 1 → 1 ✓; lepton number 0 → 0 + (−1) + (+1) = 0 ✓.</a:t>
            </a:r>
          </a:p>
        </p:txBody>
      </p:sp>
      <p:sp>
        <p:nvSpPr>
          <p:cNvPr id="11" name="step-number"/>
          <p:cNvSpPr txBox="1"/>
          <p:nvPr/>
        </p:nvSpPr>
        <p:spPr>
          <a:xfrm>
            <a:off x="558800" y="35491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491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But the products (a neutron is heavier than a proton, plus a positron) out-mass the free proton — conservation of energy forbids it.</a:t>
            </a:r>
          </a:p>
        </p:txBody>
      </p:sp>
      <p:sp>
        <p:nvSpPr>
          <p:cNvPr id="13" name="step-number"/>
          <p:cNvSpPr txBox="1"/>
          <p:nvPr/>
        </p:nvSpPr>
        <p:spPr>
          <a:xfrm>
            <a:off x="558800" y="4134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34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a proton-rich nucleus the story changes: the daughter nucleus can be more tightly bound, and that binding-energy gain pays the mass bill. β⁺ decay is real, but only ever inside nuclei.</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Allowed by the conservation laws, forbidden by energy for a free proton — nuclear binding energy foots the bill in β⁺ emitters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Describe beta-minus decay at the quark level, including the exchange particle and the shape of its Feynman diagram.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Pull a proton apart and you would be holding pieces of a proton. Pull a quark out of one — what are you holding?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Everything else in physics comes apart if you pull hard enough. Molecules into atoms, atoms into nuclei and electrons, nuclei into protons and neutrons. Quarks should be next.</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224536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Two hadrons, and never a loose quark. The gluon field between two separating quarks behaves like an unbreakable elastic string, and the energy stored in it grows with the distance — so before the quark can get away, that energy exceeds the cost of creating a fresh quark–antiquark pair, and the string snaps into two new particles instead. Every quark ever detected has been inside a hadron.</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A Feynman diagram with time running up the page: the neutron's u, d and d lines enter at the bottom, one d becomes a u at a vertex, and a wavy line labelled only &quot;exchange particle&quot; leaves it and ends in an electron and an antineutrino whose arrow runs back towards the vertex." descr="A Feynman diagram with time running up the page: the neutron's u, d and d lines enter at the bottom, one d becomes a u at a vertex, and a wavy line labelled only &quot;exchange particle&quot; leaves it and ends in an electron and an antineutrino whose arrow runs back towards the vertex."/>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Feynman diagram with time running up the page: the neutron's u, d and d lines enter at the bottom, one d becomes a u at a vertex, and a wavy line labelled only "exchange particle" leaves it and ends in an electron and an antineutrino whose arrow runs back towards the vertex.</a:t>
            </a:r>
          </a:p>
        </p:txBody>
      </p:sp>
      <p:sp>
        <p:nvSpPr>
          <p:cNvPr id="12"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Describe beta-minus decay at the quark level, including the exchange particle and the shape of its Feynman diagram.</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the neutron (udd) one down quark converts: d → u + W⁻. Only the weak force can change quark flavour.</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 is a heavy, short-lived exchange particle; it decays almost instantly: W⁻ → e⁻ + ν̄ₑ.</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Feynman diagram shows the d-quark line becoming a u-quark line at a vertex; a wavy W⁻ line leaves that vertex and ends in the e⁻ and ν̄ₑ lines. Spectator quarks (u and d) pass straight through — the neutron has become a proton.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u + W⁻, then W⁻ → e⁻ + ν̄ₑ — one wavy line and the neutron is a proton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THE STRUCTURE OF MATTER</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The Structure of Matter.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ATOMIC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24.6 Atomic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https://giophysics.com/chapter-46/atomic-calculus/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https://giophysics.com/chapter-46/standard-model/</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https://giophysics.com/chapter-46/presentation/?lesson=matter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Atomic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https://giophysics.com/downloads/46-5-standard-model.pdf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Everyday matter is built from two quarks (up and down, forming protons and neutrons) and two leptons (the electron and its neutrino); forces act through exchange particles, and every reaction conserves charge, baryon number, and lepton number.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Beta-minus decay is quark surgery: inside a neutron (udd) one down quark becomes an up quark by emitting a W⁻ boson, which instantly becomes an electron and an antineutrino — turning the neutron into a proton (uud).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quarks for the proton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Rutherford’s scattering experiment revealed the nucleus; deeper probing revealed that nucleons themselves are built from quarks. The standard model counts six quarks — up, down, strange, charm, bottom, top — and six leptons, including the electron and its neutrino. Quarks feel the strong force and bind into hadrons: baryons are three quarks (proton = uud, neutron = udd), mesons are a quark–antiquark pair.</a:t>
            </a:r>
          </a:p>
        </p:txBody>
      </p:sp>
      <p:sp>
        <p:nvSpPr>
          <p:cNvPr id="7" name="text"/>
          <p:cNvSpPr txBox="1"/>
          <p:nvPr/>
        </p:nvSpPr>
        <p:spPr>
          <a:xfrm>
            <a:off x="558800" y="334010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Leptons ignore the strong force entirely. Forces themselves are carried by exchange particles — gluons for the strong force, photons for electromagnetism, W and Z bosons for the weak force — and Feynman diagrams sketch these exchanges. Reactions must conserve charge, baryon number, and lepton number (family by family), and confinement guarantees that no quark is ever seen alone: pull two apart and the energy in the gluon field creates a fresh quark–antiquark pair instead.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experiment that found the nucleus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Geiger and Marsden fired alpha particles at thin gold foil. On the plum-pudding picture — charge spread through the atom — every alpha should have brushed through.</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Most did, but about 1 in 8000 deflected through more than 90°. Rutherford’s conclusion: nearly all the atom’s mass and all its positive charge sit in a core about 10⁻¹⁵ m across — one hundred-thousandth of the atom’s width.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Four forces, four messengers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strong force (carrier: gluon, relative strength 1) binds quarks and nucleons at short range. Electromagnetism (photon, ~10⁻²) has infinite range and runs chemistry. The weak force (W and Z bosons, ~10⁻⁶) is the only force that can change quark flavour — it alone drives beta decay.</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Gravity (~10⁻³⁹) is irrelevant between particles. A Feynman diagram draws any such interaction as particle lines meeting an exchanged carrier — a picture that doubles as a calculating tool.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Confinement: no quark leaves alone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gluon field between two quarks behaves like an unbreakable elastic string: the energy stored grows with separation. Stretch far enough and that energy exceeds the cost of making a new quark–antiquark pair — so the string snaps into two hadrons, and you end up holding mesons, never a lone quark. Every quark ever detected has been inside a hadron.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THE STRUCTURE OF MATTER</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The Structure of Matter.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Physics — The Structure of Matter</dc:title>
  <dc:subject>Atomic Physics</dc:subject>
  <dc:creator>GioPhysics</dc:creator>
  <cp:keywords>lesson, Atomic Physics, chapter-46,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