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notesMaster" Target="notesMasters/notesMaster1.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Atomic Physics — Nuclear Reactions &amp; Binding Energy. Lesson 4 of 6.</a:t>
            </a:r>
          </a:p>
          <a:p>
            <a:pPr marL="0" indent="0">
              <a:buNone/>
            </a:pPr>
            <a:r>
              <a:rPr lang="en-GB" sz="1200" dirty="0"/>
              <a:t>[Intro] Weigh a helium nucleus, then weigh its parts: two protons and two neutrons. The parts are heavier. The missing mass left as energy when the nucleus was assembled — and E = mc² makes that bookkeeping the most explosive accounting in physics.</a:t>
            </a:r>
          </a:p>
          <a:p>
            <a:pPr marL="0" indent="0">
              <a:buNone/>
            </a:pPr>
            <a:r>
              <a:rPr lang="en-GB" sz="1200" dirty="0"/>
              <a:t>[Source] https://giophysics.com/chapter-46/nuclear-reactions/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Unified mass unit: 1 u = 1.661 × 10⁻²⁷ kg = 931.5 MeV c⁻²</a:t>
            </a:r>
          </a:p>
          <a:p>
            <a:pPr marL="0" indent="0">
              <a:buNone/>
            </a:pPr>
            <a:r>
              <a:rPr lang="en-GB" sz="1200" dirty="0"/>
              <a:t>[In plain English] Nuclear mass differences are tiny fractions of a kilogram, so we count in u — and the 931.5 conversion turns a mass defect in u straight into MeV of energy.</a:t>
            </a:r>
          </a:p>
          <a:p>
            <a:pPr marL="0" indent="0">
              <a:buNone/>
            </a:pPr>
            <a:r>
              <a:rPr lang="en-GB" sz="1200" dirty="0"/>
              <a:t>[Note] Carbon-12 defines exactly 12 u</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Mass–energy equivalence: E = Δm c²</a:t>
            </a:r>
          </a:p>
          <a:p>
            <a:pPr marL="0" indent="0">
              <a:buNone/>
            </a:pPr>
            <a:r>
              <a:rPr lang="en-GB" sz="1200" dirty="0"/>
              <a:t>[In plain English] Mass and energy are one currency. A single gram, fully converted, is 9 × 10¹³ J — the output of a large power station running for a day.</a:t>
            </a:r>
          </a:p>
          <a:p>
            <a:pPr marL="0" indent="0">
              <a:buNone/>
            </a:pPr>
            <a:r>
              <a:rPr lang="en-GB" sz="1200" dirty="0"/>
              <a:t>[Note] c² = 9.00 × 10¹⁶ J kg⁻¹ — a huge exchange rate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Binding energy per nucleon: E(b)/A · peak ≈ 8.8 MeV at ⁵⁶Fe</a:t>
            </a:r>
          </a:p>
          <a:p>
            <a:pPr marL="0" indent="0">
              <a:buNone/>
            </a:pPr>
            <a:r>
              <a:rPr lang="en-GB" sz="1200" dirty="0"/>
              <a:t>[In plain English] E(b)/A measures how tightly each nucleon is held. Any reaction whose products sit higher on the curve than its reactants releases the difference — that single graph explains both fusion and fission.</a:t>
            </a:r>
          </a:p>
          <a:p>
            <a:pPr marL="0" indent="0">
              <a:buNone/>
            </a:pPr>
            <a:r>
              <a:rPr lang="en-GB" sz="1200" dirty="0"/>
              <a:t>[Note] Higher on the curve = more stable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Binding energy per nucleon against nucleon number, drawn as straight segments so the zigzag at the light end shows, rising steeply past ²H and ⁴He to a peak of about 8.8 MeV near ⁵⁶Fe and drifting slowly down to ²³⁸U.</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11.1. 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a:t>
            </a:r>
          </a:p>
          <a:p>
            <a:pPr marL="0" indent="0">
              <a:buNone/>
            </a:pPr>
            <a:r>
              <a:rPr lang="en-GB" sz="1200" dirty="0"/>
              <a:t>[Where it came from] A Level · Topics 12–25, question 11; syllabus 22, 23.</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12.1. 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a:t>
            </a:r>
          </a:p>
          <a:p>
            <a:pPr marL="0" indent="0">
              <a:buNone/>
            </a:pPr>
            <a:r>
              <a:rPr lang="en-GB" sz="1200" dirty="0"/>
              <a:t>[Where it came from] A Level · Topics 12–25, question 12; syllabus 19, 23.</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9.1. 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a:t>
            </a:r>
          </a:p>
          <a:p>
            <a:pPr marL="0" indent="0">
              <a:buNone/>
            </a:pPr>
            <a:r>
              <a:rPr lang="en-GB" sz="1200" dirty="0"/>
              <a:t>[Where it came from] IB Theme E · Nuclear and quantum physics, question 9; syllabus E.4, E.5.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Binding energy is not energy stored in the nucleus waiting to escape — it is energy that is missing. A bound nucleus sits in an energy hole Δmc² deep, and you must pay that much to dig the nucleons out. Nuclear reactions release energy only by moving to a deeper hole — a higher point on the E(b)/A curve — never by ‘unlocking’ the binding energy itself.</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Helium-4 has mass 4.002603 u; a ¹H atom is 1.007825 u and a neutron 1.008665 u. Find the mass defect and binding energy of ⁴He.</a:t>
            </a:r>
          </a:p>
          <a:p>
            <a:pPr marL="0" indent="0">
              <a:buNone/>
            </a:pPr>
            <a:r>
              <a:rPr lang="en-GB" sz="1200" dirty="0"/>
              <a:t>[Answer] Δm = 0.0304 u; E(b) ≈ 28.3 MeV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Constituents: 2(1.007825) + 2(1.008665) = 4.032980 u.</a:t>
            </a:r>
          </a:p>
          <a:p>
            <a:pPr marL="0" indent="0">
              <a:buNone/>
            </a:pPr>
            <a:r>
              <a:rPr lang="en-GB" sz="1200" dirty="0"/>
              <a:t>[Step 2] Δm = 4.032980 − 4.002603 = 0.030377 u.</a:t>
            </a:r>
          </a:p>
          <a:p>
            <a:pPr marL="0" indent="0">
              <a:buNone/>
            </a:pPr>
            <a:r>
              <a:rPr lang="en-GB" sz="1200" dirty="0"/>
              <a:t>[Step 3] E(b) = 0.030377 × 931.5 ≈ 28.3 MeV — about 7.1 MeV per nucleon.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Radioactive decay; Energy conservation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Δm = 0.0304 u; E(b) ≈ 28.3 MeV</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Uranium-238 has a binding energy per nucleon of about 7.6 MeV. Estimate its total binding energy and the equivalent mass defect in kilograms.</a:t>
            </a:r>
          </a:p>
          <a:p>
            <a:pPr marL="0" indent="0">
              <a:buNone/>
            </a:pPr>
            <a:r>
              <a:rPr lang="en-GB" sz="1200" dirty="0"/>
              <a:t>[Answer] ≈ 1800 MeV ≈ 3.2 × 10⁻²⁷ kg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E(b) = 238 × 7.6 ≈ 1800 MeV.</a:t>
            </a:r>
          </a:p>
          <a:p>
            <a:pPr marL="0" indent="0">
              <a:buNone/>
            </a:pPr>
            <a:r>
              <a:rPr lang="en-GB" sz="1200" dirty="0"/>
              <a:t>[Step 2] Convert: Δm = 1800 MeV × (1.661 × 10⁻²⁷ kg ÷ 931.5 MeV).</a:t>
            </a:r>
          </a:p>
          <a:p>
            <a:pPr marL="0" indent="0">
              <a:buNone/>
            </a:pPr>
            <a:r>
              <a:rPr lang="en-GB" sz="1200" dirty="0"/>
              <a:t>[Step 3] Δm ≈ 3.2 × 10⁻²⁷ kg — nearly two whole nucleon masses of pure binding.</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1800 MeV ≈ 3.2 × 10⁻²⁷ kg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Two conversions have been run into one. 1.661 × 10⁻²⁷ turns u into kilograms; 931.5 turns u straight into MeV. Multiplying by the first and then writing MeV after it gives a number that is neither. Either take 0.0052 u × 931.5 MeV/u, or convert to kilograms and then multiply by c² — the two routes agree, and 10⁻²⁹ MeV would be an alpha decay nothing could ever detect.</a:t>
            </a:r>
          </a:p>
          <a:p>
            <a:pPr marL="0" indent="0">
              <a:buNone/>
            </a:pPr>
            <a:r>
              <a:rPr lang="en-GB" sz="1200" dirty="0"/>
              <a:t>[It should say] Q = 0.0052 × 931.5 = 4.8 MeV</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bound helium nucleus is the lighter side. What would you have to do to make the pans balance?</a:t>
            </a:r>
          </a:p>
          <a:p>
            <a:pPr marL="0" indent="0">
              <a:buNone/>
            </a:pPr>
            <a:r>
              <a:rPr lang="en-GB" sz="1200" dirty="0"/>
              <a:t>[Options] A Put 28 MeV into the helium nucleus, tearing it back into four separate nucleons   B Take 28 MeV out of the helium nucleus, releasing its binding energy   C Nothing — three quarters of a per cent is measurement error at this precision</a:t>
            </a:r>
          </a:p>
          <a:p>
            <a:pPr marL="0" indent="0">
              <a:buNone/>
            </a:pPr>
            <a:r>
              <a:rPr lang="en-GB" sz="1200" dirty="0"/>
              <a:t>[Figure] A balance with two protons and two neutrons loose on one pan reading 4.032980 u, the same four bound as a helium-4 nucleus on the other reading 4.002603 u, the loose pan sitting lower, and a note that the tilt is hugely exaggerated.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Put 28 MeV into the helium nucleus, tearing it back into four separate nucleons. Binding energy is not a store the nucleus is holding; it is a hole the nucleus is sitting in. Helium-4 is 28 MeV below the four loose nucleons, so climbing back out costs 28 MeV, and paying it is exactly what restores the missing mass. Nothing can be taken out of a bound nucleus by 'unlocking' it. Fission and fusion release energy only by moving nucleons to a deeper hole — a higher point on the binding-energy-per-nucleon curve.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Iron-56 has the highest binding energy per nucleon. This means…</a:t>
            </a:r>
          </a:p>
          <a:p>
            <a:pPr marL="0" indent="0">
              <a:buNone/>
            </a:pPr>
            <a:r>
              <a:rPr lang="en-GB" sz="1200" dirty="0"/>
              <a:t>[Options] A Iron releases energy whether it is fused or split   B Neither fusing nor splitting iron releases energy   C Iron has the most binding energy of any nucleus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Iron-56 has the highest binding energy per nucleon. This means…</a:t>
            </a:r>
          </a:p>
          <a:p>
            <a:pPr marL="0" indent="0">
              <a:buNone/>
            </a:pPr>
            <a:r>
              <a:rPr lang="en-GB" sz="1200" dirty="0"/>
              <a:t>[Option by option] A: This reads the curve upside down. Standing at the summit means every move is downhill in binding per nucleon, so fusing iron and splitting iron both cost energy rather than releasing it. It is why a massive star's core stalls at iron and then collapses: there is nothing left to burn.  B: Correct. Iron sits at the top of the curve, so any change moves its nucleons to a less tightly bound state and has to be paid for.  C: Total binding energy keeps climbing with A — uranium-238's is about 1800 MeV against iron-56's 490 MeV. It is the per-nucleon figure that peaks at iron, and that is the one that decides which direction releases energy.</a:t>
            </a:r>
          </a:p>
          <a:p>
            <a:pPr marL="0" indent="0">
              <a:buNone/>
            </a:pPr>
            <a:r>
              <a:rPr lang="en-GB" sz="1200" dirty="0"/>
              <a:t>[Answer] B — Neither fusing nor splitting iron releases energy</a:t>
            </a:r>
          </a:p>
          <a:p>
            <a:pPr marL="0" indent="0">
              <a:buNone/>
            </a:pPr>
            <a:r>
              <a:rPr lang="en-GB" sz="1200" dirty="0"/>
              <a:t>[Why] Iron is the summit of the curve: any change moves its nucleons to a less tightly bound state and costs energy. (Total binding energy keeps growing with A — it is the per-nucleon value that peaks.)</a:t>
            </a:r>
          </a:p>
          <a:p>
            <a:pPr marL="0" indent="0">
              <a:buNone/>
            </a:pPr>
            <a:r>
              <a:rPr lang="en-GB" sz="1200" dirty="0"/>
              <a:t>[Reveal] One click for the answer, then one for the reason.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Radium-226 (226.0254 u) alpha-decays to radon-222 (222.0176 u) plus helium-4 (4.0026 u). Find the energy released (the Q value).</a:t>
            </a:r>
          </a:p>
          <a:p>
            <a:pPr marL="0" indent="0">
              <a:buNone/>
            </a:pPr>
            <a:r>
              <a:rPr lang="en-GB" sz="1200" dirty="0"/>
              <a:t>[Answer] Q ≈ 4.8 MeV (≈ 7.8 × 10⁻¹³ J)</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Weigh two protons and two neutrons. Now stick them together into a helium nucleus and weigh that. Which is heavier? Nothing has been added and nothing has been thrown away — the same four particles, first apart and then joined. Conservation of mass says the two readings must agree.</a:t>
            </a:r>
          </a:p>
          <a:p>
            <a:pPr marL="0" indent="0">
              <a:buNone/>
            </a:pPr>
            <a:r>
              <a:rPr lang="en-GB" sz="1200" dirty="0"/>
              <a:t>[Answer] The four loose ones, by 0.030377 u — about three quarters of a per cent. Binding a nucleus costs it mass, and that missing mass times c² is the 28 MeV you would have to spend to pull it back apart. Mass and energy are the same currency, and a bound system is simply a lighter one.</a:t>
            </a:r>
          </a:p>
          <a:p>
            <a:pPr marL="0" indent="0">
              <a:buNone/>
            </a:pPr>
            <a:r>
              <a:rPr lang="en-GB" sz="1200" dirty="0"/>
              <a:t>[Figure] A balance with two protons and two neutrons loose on one pan reading 4.032980 u, the same four bound as a helium-4 nucleus on the other reading 4.002603 u, the loose pan sitting lower, and a note that the tilt is hugely exaggerated.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Products: 222.0176 + 4.0026 = 226.0202 u.</a:t>
            </a:r>
          </a:p>
          <a:p>
            <a:pPr marL="0" indent="0">
              <a:buNone/>
            </a:pPr>
            <a:r>
              <a:rPr lang="en-GB" sz="1200" dirty="0"/>
              <a:t>[Step 2] Δm = 226.0254 − 226.0202 = 0.0052 u.</a:t>
            </a:r>
          </a:p>
          <a:p>
            <a:pPr marL="0" indent="0">
              <a:buNone/>
            </a:pPr>
            <a:r>
              <a:rPr lang="en-GB" sz="1200" dirty="0"/>
              <a:t>[Step 3] Q = 0.0052 × 931.5 ≈ 4.8 MeV = 7.8 × 10⁻¹³ J, carried off almost entirely by the light alpha particle.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4.8 MeV (≈ 7.8 × 10⁻¹³ J)</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Use the curve (E(b)/A ≈ 7.6 MeV at A ≈ 236; ≈ 8.4 MeV for the fragments) to estimate the energy released when ²³⁵U + n fissions, and compare it with a chemical reaction.</a:t>
            </a:r>
          </a:p>
          <a:p>
            <a:pPr marL="0" indent="0">
              <a:buNone/>
            </a:pPr>
            <a:r>
              <a:rPr lang="en-GB" sz="1200" dirty="0"/>
              <a:t>[Answer] ≈ 190 MeV per fission — roughly a hundred million times any chemical step</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Before: 236 nucleons × 7.6 ≈ 1794 MeV of binding. After: 236 × 8.4 ≈ 1982 MeV.</a:t>
            </a:r>
          </a:p>
          <a:p>
            <a:pPr marL="0" indent="0">
              <a:buNone/>
            </a:pPr>
            <a:r>
              <a:rPr lang="en-GB" sz="1200" dirty="0"/>
              <a:t>[Step 2] Q ≈ 1982 − 1794 ≈ 190 MeV ≈ 3 × 10⁻¹¹ J per fission.</a:t>
            </a:r>
          </a:p>
          <a:p>
            <a:pPr marL="0" indent="0">
              <a:buNone/>
            </a:pPr>
            <a:r>
              <a:rPr lang="en-GB" sz="1200" dirty="0"/>
              <a:t>[Step 3] A chemical bond rearrangement releases a few eV — a few 10⁻¹⁹ J. Fission wins by a factor of about 10⁸, which is why a pellet of uranium matches train-loads of coal.</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190 MeV per fission — roughly a hundred million times any chemical step</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https://giophysics.com/chapter-46/presentation/?lesson=reactions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mass defect is the difference between a nucleus’s mass and the total mass of its separate nucleons; multiplied by c² it gives the binding energy, and binding energy per nucleon (peaking at iron) tells you which nuclear reactions release energy.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The Sun fuses 600 million tonnes of hydrogen every second and comes out about 4 million tonnes light — that missing mass, times c², is the sunshine.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Nuclear masses are tracked in unified atomic mass units, u, defined so carbon-12 is exactly 12 u; usefully, 1 u = 931.5 MeV/c². A nucleus is lighter than its separated nucleons by the mass defect Δm, and E = Δmc² converts that defect into the binding energy — the energy needed to pull the nucleus completely apart. Dividing by A gives binding energy per nucleon, the true measure of stability. Plotted against A, this curve rises steeply, peaks near iron-56 at about 8.8 MeV per nucleon, then drifts gently down. Reactions that climb the curve release energy: fusion of light nuclei on the left, fission of heavy nuclei on the right. The energy released by any reaction — its Q value — is just the mass difference between reactants and products, cashed in via E = Δmc².</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strong force is short-ranged: each nucleon only binds its neighbours, so binding per nucleon grows quickly in small nuclei as neighbours accumulate. Coulomb repulsion is long-ranged: every proton pushes on every other, a penalty that grows relentlessly with Z. The two effects balance near A = 56 — iron and nickel — the most tightly bound nuclei in nature. Lighter nuclei gain by merging; heavier ones gain by splitting.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slow neutron absorbed by uranium-235 makes an excited nucleus that splits into two mid-sized fragments plus two or three fresh neutrons, releasing about 200 MeV. Those neutrons can trigger further fissions: kept steady by control rods this is a reactor, allowed to multiply it is a bomb. The fragments land near the top of the curve — that height gained is the energy out.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Fusing nuclei must first overcome their Coulomb repulsion, which takes the temperatures and pressures of a stellar core — the Sun’s gravity does the confining. Stars fuse their way up the curve toward iron, then stall: iron is the summit, with no energy left to release. Elements beyond iron are forged in supernovae and neutron-star mergers, which is why gold is rare.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46/presentation/?lesson=reaction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s://giophysics.com/curricula/a-level/exams/a-level-extension#q1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hyperlink" Target="https://giophysics.com/curricula/a-level/exams/a-level-extension#q12"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hyperlink" Target="https://giophysics.com/curricula/ib/exams/nuclear-and-quantum-physics#q9"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radioactivity/" TargetMode="External"/><Relationship Id="rId4" Type="http://schemas.openxmlformats.org/officeDocument/2006/relationships/hyperlink" Target="https://giophysics.com/chapter-6/energy-conversion-conserv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hyperlink" Target="https://giophysics.com/chapter-46/presentation/?lesson=reaction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6/presentation/?lesson=reaction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s://giophysics.com/chapter-46/standard-model/" TargetMode="External"/><Relationship Id="rId4" Type="http://schemas.openxmlformats.org/officeDocument/2006/relationships/hyperlink" Target="https://giophysics.com/chapter-46/nuclear-reactions/" TargetMode="External"/><Relationship Id="rId5" Type="http://schemas.openxmlformats.org/officeDocument/2006/relationships/hyperlink" Target="https://giophysics.com/chapter-46/presentation/?lesson=reactions" TargetMode="External"/><Relationship Id="rId6" Type="http://schemas.openxmlformats.org/officeDocument/2006/relationships/hyperlink" Target="https://giophysics.com/chapter-46/" TargetMode="External"/><Relationship Id="rId7" Type="http://schemas.openxmlformats.org/officeDocument/2006/relationships/hyperlink" Target="https://giophysics.com/downloads/46-4-nuclear-reaction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24 · Atomic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Mass is frozen energy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Nuclear Reactions &amp; Binding Energy</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Weigh a helium nucleus, then weigh its parts: two protons and two neutrons. The parts are heavier. The missing mass left as energy when the nucleus was assembled — and E = mc² makes that bookkeeping the most explosive accounting in physics.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Atomic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https://giophysics.com/chapter-46/nuclear-reactions/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Unified mass unit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1 u = 1.661 × 10⁻²⁷ kg = 931.5 MeV c⁻²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Carbon-12 defines exactly 12 u</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Nuclear mass differences are tiny fractions of a kilogram, so we count in u — and the 931.5 conversion turns a mass defect in u straight into MeV of energy.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Mass–energy equivalence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Δm c²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c² = 9.00 × 10¹⁶ J kg⁻¹ — a huge exchange rate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Mass and energy are one currency. A single gram, fully converted, is 9 × 10¹³ J — the output of a large power station running for a day.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Binding energy per nucleon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E(b)/A · peak ≈ 8.8 MeV at ⁵⁶Fe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Higher on the curve = more stable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E(b)/A measures how tightly each nucleon is held. Any reaction whose products sit higher on the curve than its reactants releases the difference — that single graph explains both fusion and fission.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curve everything climbs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Binding energy per nucleon against nucleon number, drawn as straight segments so the zigzag at the light end shows, rising steeply past ²H and ⁴He to a peak of about 8.8 MeV near ⁵⁶Fe and drifting slowly down to ²³⁸U." descr="Binding energy per nucleon against nucleon number, drawn as straight segments so the zigzag at the light end shows, rising steeply past ²H and ⁴He to a peak of about 8.8 MeV near ⁵⁶Fe and drifting slowly down to ²³⁸U."/>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Binding energy per nucleon against nucleon number, drawn as straight segments so the zigzag at the light end shows, rising steeply past ²H and ⁴He to a peak of about 8.8 MeV near ⁵⁶Fe and drifting slowly down to ²³⁸U.</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11.1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11 of that paper · syllabus 22, 23</a:t>
            </a:r>
          </a:p>
        </p:txBody>
      </p:sp>
      <p:sp>
        <p:nvSpPr>
          <p:cNvPr id="6" name="panel"/>
          <p:cNvSpPr/>
          <p:nvPr/>
        </p:nvSpPr>
        <p:spPr>
          <a:xfrm>
            <a:off x="3475169" y="1854200"/>
            <a:ext cx="5241661" cy="3204210"/>
          </a:xfrm>
          <a:prstGeom prst="rect">
            <a:avLst/>
          </a:prstGeom>
          <a:solidFill>
            <a:srgbClr val="FFFFFF"/>
          </a:solidFill>
          <a:ln w="9525">
            <a:solidFill>
              <a:srgbClr val="C6C8BB"/>
            </a:solidFill>
          </a:ln>
        </p:spPr>
      </p:sp>
      <p:pic>
        <p:nvPicPr>
          <p:cNvPr id="7" name="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 descr="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
          <p:cNvPicPr>
            <a:picLocks noChangeAspect="1"/>
          </p:cNvPicPr>
          <p:nvPr/>
        </p:nvPicPr>
        <p:blipFill>
          <a:blip r:embed="rId3"/>
          <a:stretch>
            <a:fillRect/>
          </a:stretch>
        </p:blipFill>
        <p:spPr>
          <a:xfrm>
            <a:off x="3589469" y="1968500"/>
            <a:ext cx="5013061"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12.1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12 of that paper · syllabus 19, 23</a:t>
            </a:r>
          </a:p>
        </p:txBody>
      </p:sp>
      <p:sp>
        <p:nvSpPr>
          <p:cNvPr id="6" name="panel"/>
          <p:cNvSpPr/>
          <p:nvPr/>
        </p:nvSpPr>
        <p:spPr>
          <a:xfrm>
            <a:off x="2583777" y="1854200"/>
            <a:ext cx="7024447" cy="3204210"/>
          </a:xfrm>
          <a:prstGeom prst="rect">
            <a:avLst/>
          </a:prstGeom>
          <a:solidFill>
            <a:srgbClr val="FFFFFF"/>
          </a:solidFill>
          <a:ln w="9525">
            <a:solidFill>
              <a:srgbClr val="C6C8BB"/>
            </a:solidFill>
          </a:ln>
        </p:spPr>
      </p:sp>
      <p:pic>
        <p:nvPicPr>
          <p:cNvPr id="7" name="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 descr="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
          <p:cNvPicPr>
            <a:picLocks noChangeAspect="1"/>
          </p:cNvPicPr>
          <p:nvPr/>
        </p:nvPicPr>
        <p:blipFill>
          <a:blip r:embed="rId3"/>
          <a:stretch>
            <a:fillRect/>
          </a:stretch>
        </p:blipFill>
        <p:spPr>
          <a:xfrm>
            <a:off x="2698077" y="1968500"/>
            <a:ext cx="679584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9.1 — IB Theme E · Nuclear and quantum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9 of that paper · syllabus E.4, E.5</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 descr="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Binding energy is not energy stored in the nucleus waiting to escape — it is energy that is missing. A bound nucleus sits in an energy hole Δmc² deep, and you must pay that much to dig the nucleons out. Nuclear reactions release energy only by moving to a deeper hole — a higher point on the E(b)/A curve — never by ‘unlocking’ the binding energy itself.</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Helium-4 has mass 4.002603 u; a ¹H atom is 1.007825 u and a neutron 1.008665 u. Find the mass defect and binding energy of ⁴He.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Helium-4 has mass 4.002603 u; a ¹H atom is 1.007825 u and a neutron 1.008665 u. Find the mass defect and binding energy of ⁴He.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Constituents: 2(1.007825) + 2(1.008665) = 4.032980 u.</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Δm = 4.032980 − 4.002603 = 0.030377 u.</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E(b) = 0.030377 × 931.5 ≈ 28.3 MeV — about 7.1 MeV per nucleon.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Radioactive decay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https://giophysics.com/chapter-46/radioactivity/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Energy conservation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https://giophysics.com/chapter-6/energy-conversion-conservation/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Δm = 0.0304 u; E(b) ≈ 28.3 MeV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NUCLEAR REACTIONS &amp; BINDING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Nuclear Reactions &amp; Binding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Uranium-238 has a binding energy per nucleon of about 7.6 MeV. Estimate its total binding energy and the equivalent mass defect in kilograms.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Uranium-238 has a binding energy per nucleon of about 7.6 MeV. Estimate its total binding energy and the equivalent mass defect in kilograms.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E(b) = 238 × 7.6 ≈ 1800 MeV.</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Convert: Δm = 1800 MeV × (1.661 × 10⁻²⁷ kg ÷ 931.5 MeV).</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Δm ≈ 3.2 × 10⁻²⁷ kg — nearly two whole nucleon masses of pure binding.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1800 MeV ≈ 3.2 × 10⁻²⁷ kg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NUCLEAR REACTIONS &amp; BINDING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Nuclear Reactions &amp; Binding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Radium-226 (226.0254 u) alpha-decays to radon-222 (222.0176 u) plus helium-4 (4.0026 u). Find the energy released.</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Products: 222.0176 + 4.0026 = 226.0202 u</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Δm = 226.0254 − 226.0202 = 0.0052 u</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0.0052 × 1.661 × 10⁻²⁷ = 8.6 × 10⁻³⁰ MeV</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about 10⁻²⁹ MeV is released.</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conversions have been run into one. 1.661 × 10⁻²⁷ turns u into kilograms; 931.5 turns u straight into MeV. Multiplying by the first and then writing MeV after it gives a number that is neither. Either take 0.0052 u × 931.5 MeV/u, or convert to kilograms and then multiply by c² — the two routes agree, and 10⁻²⁹ MeV would be an alpha decay nothing could ever detect.</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Q = 0.0052 × 931.5 = 4.8 MeV</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bound helium nucleus is the lighter side. What would you have to do to make the pans balance?</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Put 28 MeV into the helium nucleus, tearing it back into four separate nucleons</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Take 28 MeV out of the helium nucleus, releasing its binding energy</a:t>
            </a:r>
          </a:p>
        </p:txBody>
      </p:sp>
      <p:sp>
        <p:nvSpPr>
          <p:cNvPr id="9" name="text"/>
          <p:cNvSpPr txBox="1"/>
          <p:nvPr/>
        </p:nvSpPr>
        <p:spPr>
          <a:xfrm>
            <a:off x="558800" y="40398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Nothing — three quarters of a per cent is measurement error at this precision</a:t>
            </a:r>
          </a:p>
        </p:txBody>
      </p:sp>
      <p:sp>
        <p:nvSpPr>
          <p:cNvPr id="10" name="panel"/>
          <p:cNvSpPr/>
          <p:nvPr/>
        </p:nvSpPr>
        <p:spPr>
          <a:xfrm>
            <a:off x="7010400" y="1854200"/>
            <a:ext cx="4622800" cy="2783513"/>
          </a:xfrm>
          <a:prstGeom prst="rect">
            <a:avLst/>
          </a:prstGeom>
          <a:solidFill>
            <a:srgbClr val="FFFFFF"/>
          </a:solidFill>
          <a:ln w="9525">
            <a:solidFill>
              <a:srgbClr val="C6C8BB"/>
            </a:solidFill>
          </a:ln>
        </p:spPr>
      </p:sp>
      <p:pic>
        <p:nvPicPr>
          <p:cNvPr id="11" name="A balance with two protons and two neutrons loose on one pan reading 4.032980 u, the same four bound as a helium-4 nucleus on the other reading 4.002603 u, the loose pan sitting lower, and a note that the tilt is hugely exaggerated." descr="A balance with two protons and two neutrons loose on one pan reading 4.032980 u, the same four bound as a helium-4 nucleus on the other reading 4.002603 u, the loose pan sitting lower, and a note that the tilt is hugely exaggerated."/>
          <p:cNvPicPr>
            <a:picLocks noChangeAspect="1"/>
          </p:cNvPicPr>
          <p:nvPr/>
        </p:nvPicPr>
        <p:blipFill>
          <a:blip r:embed="rId3"/>
          <a:stretch>
            <a:fillRect/>
          </a:stretch>
        </p:blipFill>
        <p:spPr>
          <a:xfrm>
            <a:off x="7124700" y="1968500"/>
            <a:ext cx="4394200" cy="2554913"/>
          </a:xfrm>
          <a:prstGeom prst="rect">
            <a:avLst/>
          </a:prstGeom>
        </p:spPr>
      </p:pic>
      <p:sp>
        <p:nvSpPr>
          <p:cNvPr id="12" name="text"/>
          <p:cNvSpPr txBox="1"/>
          <p:nvPr/>
        </p:nvSpPr>
        <p:spPr>
          <a:xfrm>
            <a:off x="7010400" y="470121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balance with two protons and two neutrons loose on one pan reading 4.032980 u, the same four bound as a helium-4 nucleus on the other reading 4.002603 u, the loose pan sitting lower, and a note that the tilt is hugely exaggerated.</a:t>
            </a:r>
          </a:p>
        </p:txBody>
      </p:sp>
      <p:sp>
        <p:nvSpPr>
          <p:cNvPr id="13" name="text"/>
          <p:cNvSpPr txBox="1"/>
          <p:nvPr/>
        </p:nvSpPr>
        <p:spPr>
          <a:xfrm>
            <a:off x="7010400" y="574261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Put 28 MeV into the helium nucleus, tearing it back into four separate nucleons</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Binding energy is not a store the nucleus is holding; it is a hole the nucleus is sitting in. Helium-4 is 28 MeV below the four loose nucleons, so climbing back out costs 28 MeV, and paying it is exactly what restores the missing mass. Nothing can be taken out of a bound nucleus by 'unlocking' it. Fission and fusion release energy only by moving nucleons to a deeper hole — a higher point on the binding-energy-per-nucleon curve.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NUCLEAR REACTIONS &amp; BINDING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Nuclear Reactions &amp; Binding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Iron-56 has the highest binding energy per nucleon. This means…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Iron releases energy whether it is fused or split</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Neither fusing nor splitting iron releases energy</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Iron has the most binding energy of any nucleus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Neither fusing nor splitting iron releases energy</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Iron is the summit of the curve: any change moves its nucleons to a less tightly bound state and costs energy. (Total binding energy keeps growing with A — it is the per-nucleon value that peaks.)</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reads the curve upside down. Standing at the summit means every move is downhill in binding per nucleon, so fusing iron and splitting iron both cost energy rather than releasing it. It is why a massive star's core stalls at iron and then collapses: there is nothing left to burn.</a:t>
            </a:r>
          </a:p>
        </p:txBody>
      </p:sp>
      <p:sp>
        <p:nvSpPr>
          <p:cNvPr id="11" name="text"/>
          <p:cNvSpPr txBox="1"/>
          <p:nvPr/>
        </p:nvSpPr>
        <p:spPr>
          <a:xfrm>
            <a:off x="558800" y="432308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Iron sits at the top of the curve, so any change moves its nucleons to a less tightly bound state and has to be paid for.</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Total binding energy keeps climbing with A — uranium-238's is about 1800 MeV against iron-56's 490 MeV. It is the per-nucleon figure that peaks at iron, and that is the one that decides which direction releases energy.</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NUCLEAR REACTIONS &amp; BINDING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Nuclear Reactions &amp; Binding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Radium-226 (226.0254 u) alpha-decays to radon-222 (222.0176 u) plus helium-4 (4.0026 u). Find the energy released (the Q value).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Weigh two protons and two neutrons. Now stick them together into a helium nucleus and weigh that. Which is heavier?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Nothing has been added and nothing has been thrown away — the same four particles, first apart and then joined. Conservation of mass says the two readings must agree.</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four loose ones, by 0.030377 u — about three quarters of a per cent. Binding a nucleus costs it mass, and that missing mass times c² is the 28 MeV you would have to spend to pull it back apart. Mass and energy are the same currency, and a bound system is simply a lighter one.</a:t>
            </a:r>
          </a:p>
        </p:txBody>
      </p:sp>
      <p:sp>
        <p:nvSpPr>
          <p:cNvPr id="9" name="panel"/>
          <p:cNvSpPr/>
          <p:nvPr/>
        </p:nvSpPr>
        <p:spPr>
          <a:xfrm>
            <a:off x="7010400" y="1854200"/>
            <a:ext cx="4622800" cy="2783513"/>
          </a:xfrm>
          <a:prstGeom prst="rect">
            <a:avLst/>
          </a:prstGeom>
          <a:solidFill>
            <a:srgbClr val="FFFFFF"/>
          </a:solidFill>
          <a:ln w="9525">
            <a:solidFill>
              <a:srgbClr val="C6C8BB"/>
            </a:solidFill>
          </a:ln>
        </p:spPr>
      </p:sp>
      <p:pic>
        <p:nvPicPr>
          <p:cNvPr id="10" name="A balance with two protons and two neutrons loose on one pan reading 4.032980 u, the same four bound as a helium-4 nucleus on the other reading 4.002603 u, the loose pan sitting lower, and a note that the tilt is hugely exaggerated." descr="A balance with two protons and two neutrons loose on one pan reading 4.032980 u, the same four bound as a helium-4 nucleus on the other reading 4.002603 u, the loose pan sitting lower, and a note that the tilt is hugely exaggerated."/>
          <p:cNvPicPr>
            <a:picLocks noChangeAspect="1"/>
          </p:cNvPicPr>
          <p:nvPr/>
        </p:nvPicPr>
        <p:blipFill>
          <a:blip r:embed="rId3"/>
          <a:stretch>
            <a:fillRect/>
          </a:stretch>
        </p:blipFill>
        <p:spPr>
          <a:xfrm>
            <a:off x="7124700" y="1968500"/>
            <a:ext cx="4394200" cy="2554913"/>
          </a:xfrm>
          <a:prstGeom prst="rect">
            <a:avLst/>
          </a:prstGeom>
        </p:spPr>
      </p:pic>
      <p:sp>
        <p:nvSpPr>
          <p:cNvPr id="11" name="text"/>
          <p:cNvSpPr txBox="1"/>
          <p:nvPr/>
        </p:nvSpPr>
        <p:spPr>
          <a:xfrm>
            <a:off x="7010400" y="470121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balance with two protons and two neutrons loose on one pan reading 4.032980 u, the same four bound as a helium-4 nucleus on the other reading 4.002603 u, the loose pan sitting lower, and a note that the tilt is hugely exaggerated.</a:t>
            </a:r>
          </a:p>
        </p:txBody>
      </p:sp>
      <p:sp>
        <p:nvSpPr>
          <p:cNvPr id="12" name="text"/>
          <p:cNvSpPr txBox="1"/>
          <p:nvPr/>
        </p:nvSpPr>
        <p:spPr>
          <a:xfrm>
            <a:off x="7010400" y="574261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Radium-226 (226.0254 u) alpha-decays to radon-222 (222.0176 u) plus helium-4 (4.0026 u). Find the energy released (the Q value).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Products: 222.0176 + 4.0026 = 226.0202 u.</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Δm = 226.0254 − 226.0202 = 0.0052 u.</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0.0052 × 931.5 ≈ 4.8 MeV = 7.8 × 10⁻¹³ J, carried off almost entirely by the light alpha particle.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4.8 MeV (≈ 7.8 × 10⁻¹³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NUCLEAR REACTIONS &amp; BINDING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Nuclear Reactions &amp; Binding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Use the curve (E(b)/A ≈ 7.6 MeV at A ≈ 236; ≈ 8.4 MeV for the fragments) to estimate the energy released when ²³⁵U + n fissions, and compare it with a chemical reaction.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the curve (E(b)/A ≈ 7.6 MeV at A ≈ 236; ≈ 8.4 MeV for the fragments) to estimate the energy released when ²³⁵U + n fissions, and compare it with a chemical reaction.</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Before: 236 nucleons × 7.6 ≈ 1794 MeV of binding. After: 236 × 8.4 ≈ 1982 MeV.</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1982 − 1794 ≈ 190 MeV ≈ 3 × 10⁻¹¹ J per fission.</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chemical bond rearrangement releases a few eV — a few 10⁻¹⁹ J. Fission wins by a factor of about 10⁸, which is why a pellet of uranium matches train-loads of coal.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190 MeV per fission — roughly a hundred million times any chemical step</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NUCLEAR REACTIONS &amp; BINDING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Nuclear Reactions &amp; Binding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34 / 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ATOMIC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24.5 The Structure of Matter</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https://giophysics.com/chapter-46/standard-model/</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https://giophysics.com/chapter-46/nuclear-reactions/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https://giophysics.com/chapter-46/presentation/?lesson=reactions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Atomic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https://giophysics.com/downloads/46-4-nuclear-reactions.pdf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mass defect is the difference between a nucleus’s mass and the total mass of its separate nucleons; multiplied by c² it gives the binding energy, and binding energy per nucleon (peaking at iron) tells you which nuclear reactions release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Sun fuses 600 million tonnes of hydrogen every second and comes out about 4 million tonnes light — that missing mass, times c², is the sunshine.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 is frozen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162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Nuclear masses are tracked in unified atomic mass units, u, defined so carbon-12 is exactly 12 u; usefully, 1 u = 931.5 MeV/c². A nucleus is lighter than its separated nucleons by the mass defect Δm, and E = Δmc² converts that defect into the binding energy — the energy needed to pull the nucleus completely apart. Dividing by A gives binding energy per nucleon, the true measure of stability.</a:t>
            </a:r>
          </a:p>
        </p:txBody>
      </p:sp>
      <p:sp>
        <p:nvSpPr>
          <p:cNvPr id="7" name="text"/>
          <p:cNvSpPr txBox="1"/>
          <p:nvPr/>
        </p:nvSpPr>
        <p:spPr>
          <a:xfrm>
            <a:off x="558800" y="383794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Plotted against A, this curve rises steeply, peaks near iron-56 at about 8.8 MeV per nucleon, then drifts gently down. Reactions that climb the curve release energy: fusion of light nuclei on the left, fission of heavy nuclei on the right. The energy released by any reaction — its Q value — is just the mass difference between reactants and products, cashed in via E = Δmc².</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iron sits at the top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strong force is short-ranged: each nucleon only binds its neighbours, so binding per nucleon grows quickly in small nuclei as neighbours accumulate. Coulomb repulsion is long-ranged: every proton pushes on every other, a penalty that grows relentlessly with Z.</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two effects balance near A = 56 — iron and nickel — the most tightly bound nuclei in nature. Lighter nuclei gain by merging; heavier ones gain by splitting.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Fission and the chain reaction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slow neutron absorbed by uranium-235 makes an excited nucleus that splits into two mid-sized fragments plus two or three fresh neutrons, releasing about 200 MeV. Those neutrons can trigger further fissions: kept steady by control rods this is a reactor, allowed to multiply it is a bomb. The fragments land near the top of the curve — that height gained is the energy out.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Fusion and the stars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Fusing nuclei must first overcome their Coulomb repulsion, which takes the temperatures and pressures of a stellar core — the Sun’s gravity does the confining. Stars fuse their way up the curve toward iron, then stall: iron is the summit, with no energy left to release. Elements beyond iron are forged in supernovae and neutron-star mergers, which is why gold is rare.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NUCLEAR REACTIONS &amp; BINDING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Nuclear Reactions &amp; Binding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35</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35</Slides>
  <Notes>35</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Physics — Nuclear Reactions &amp; Binding Energy</dc:title>
  <dc:subject>Atomic Physics</dc:subject>
  <dc:creator>GioPhysics</dc:creator>
  <cp:keywords>lesson, Atomic Physics, chapter-46,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