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The Bohr Model &amp; Energy Quantisation. Lesson 4 of 6.</a:t>
            </a:r>
          </a:p>
          <a:p>
            <a:pPr marL="0" indent="0">
              <a:buNone/>
            </a:pPr>
            <a:r>
              <a:rPr lang="en-GB" sz="1200" dirty="0"/>
              <a:t>[Intro] Glowing hydrogen emits only a handful of sharp colours — a barcode, not a rainbow. Niels Bohr explained the barcode with one audacious rule: the electron’s angular momentum may only take values in whole-number steps of h/2π.</a:t>
            </a:r>
          </a:p>
          <a:p>
            <a:pPr marL="0" indent="0">
              <a:buNone/>
            </a:pPr>
            <a:r>
              <a:rPr lang="en-GB" sz="1200" dirty="0"/>
              <a:t>[Source] https://giophysics.com/chapter-47/bohr-model/</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Quantised angular momentum: mvr = nh/(2π)</a:t>
            </a:r>
          </a:p>
          <a:p>
            <a:pPr marL="0" indent="0">
              <a:buNone/>
            </a:pPr>
            <a:r>
              <a:rPr lang="en-GB" sz="1200" dirty="0"/>
              <a:t>[In plain English] Bohr’s creative leap: of all classically possible orbits, nature keeps only those where angular momentum is a whole multiple of h/2π. Everything else in the model is derived from this.</a:t>
            </a:r>
          </a:p>
          <a:p>
            <a:pPr marL="0" indent="0">
              <a:buNone/>
            </a:pPr>
            <a:r>
              <a:rPr lang="en-GB" sz="1200" dirty="0"/>
              <a:t>[Note] n = 1, 2, 3, … the principal quantum number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Hydrogen energy levels: E(n) = −13.6/n² eV</a:t>
            </a:r>
          </a:p>
          <a:p>
            <a:pPr marL="0" indent="0">
              <a:buNone/>
            </a:pPr>
            <a:r>
              <a:rPr lang="en-GB" sz="1200" dirty="0"/>
              <a:t>[In plain English] The ground state sits at −13.6 eV; higher rungs crowd toward zero. It takes 13.6 eV to ionise hydrogen from the ground state — the model’s first successful prediction.</a:t>
            </a:r>
          </a:p>
          <a:p>
            <a:pPr marL="0" indent="0">
              <a:buNone/>
            </a:pPr>
            <a:r>
              <a:rPr lang="en-GB" sz="1200" dirty="0"/>
              <a:t>[Note] Negative because the electron is bound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Photon from a jump: hf = E(i) − E(f)</a:t>
            </a:r>
          </a:p>
          <a:p>
            <a:pPr marL="0" indent="0">
              <a:buNone/>
            </a:pPr>
            <a:r>
              <a:rPr lang="en-GB" sz="1200" dirty="0"/>
              <a:t>[In plain English] Each downward jump releases a photon carrying exactly the gap. Jumps ending on n = 2 give the visible Balmer lines; onto n = 1, ultraviolet Lyman; onto n = 3, infrared Paschen.</a:t>
            </a:r>
          </a:p>
          <a:p>
            <a:pPr marL="0" indent="0">
              <a:buNone/>
            </a:pPr>
            <a:r>
              <a:rPr lang="en-GB" sz="1200" dirty="0"/>
              <a:t>[Note] One jump, one photon, one line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Standing waves on a ring: nλ = 2πr(n)</a:t>
            </a:r>
          </a:p>
          <a:p>
            <a:pPr marL="0" indent="0">
              <a:buNone/>
            </a:pPr>
            <a:r>
              <a:rPr lang="en-GB" sz="1200" dirty="0"/>
              <a:t>[In plain English] Substituting λ = h/mv into nλ = 2πr recovers mvr = nh/2π exactly. Allowed orbits are those where the electron wave closes on itself in phase — a circular standing wave.</a:t>
            </a:r>
          </a:p>
          <a:p>
            <a:pPr marL="0" indent="0">
              <a:buNone/>
            </a:pPr>
            <a:r>
              <a:rPr lang="en-GB" sz="1200" dirty="0"/>
              <a:t>[Note] De Broglie’s reading of Bohr’s rule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hydrogen levels drawn to scale on their energy axis: n = 1 far below at −13.6 eV, n = 2 at −3.40 eV, n = 3 at −1.51 eV and the higher rungs crowding into a dashed zero line labelled as the free electron, with the gap from n = 2 up to that line marked only with a question mark.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energy levels are not shelves the electron sits between, and negative energy is not a debt of motion. E(n) is negative because the electron is bound — you must pay energy to drag it free, and E = 0 marks the escape line. An electron cannot hover between levels: the atom absorbs or emits only exact gap energies, which is precisely why each element’s spectrum is a unique fingerprint.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Compute the energies of hydrogen’s first three levels.</a:t>
            </a:r>
          </a:p>
          <a:p>
            <a:pPr marL="0" indent="0">
              <a:buNone/>
            </a:pPr>
            <a:r>
              <a:rPr lang="en-GB" sz="1200" dirty="0"/>
              <a:t>[Answer] −13.6 eV, −3.40 eV, −1.51 eV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E(1) = −13.6/1² = −13.6 eV.</a:t>
            </a:r>
          </a:p>
          <a:p>
            <a:pPr marL="0" indent="0">
              <a:buNone/>
            </a:pPr>
            <a:r>
              <a:rPr lang="en-GB" sz="1200" dirty="0"/>
              <a:t>[Step 2] E(2) = −13.6/2² = −3.40 eV.</a:t>
            </a:r>
          </a:p>
          <a:p>
            <a:pPr marL="0" indent="0">
              <a:buNone/>
            </a:pPr>
            <a:r>
              <a:rPr lang="en-GB" sz="1200" dirty="0"/>
              <a:t>[Step 3] E(3) = −13.6/3² = −1.51 eV — the rungs crowd toward zero.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−13.6 eV, −3.40 eV, −1.51 eV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Glowing hydrogen shows a 434 nm violet line. Identify the transition responsible.</a:t>
            </a:r>
          </a:p>
          <a:p>
            <a:pPr marL="0" indent="0">
              <a:buNone/>
            </a:pPr>
            <a:r>
              <a:rPr lang="en-GB" sz="1200" dirty="0"/>
              <a:t>[Answer] n = 5 → n = 2 (Balmer series)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Matter waves; Stationary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Photon energy: E = hc/λ = (6.63 × 10⁻³⁴ × 3.00 × 10⁸) ÷ (434 × 10⁻⁹) = 4.58 × 10⁻¹⁹ J = 2.86 eV.</a:t>
            </a:r>
          </a:p>
          <a:p>
            <a:pPr marL="0" indent="0">
              <a:buNone/>
            </a:pPr>
            <a:r>
              <a:rPr lang="en-GB" sz="1200" dirty="0"/>
              <a:t>[Step 2] Visible lines belong to the Balmer series, ending on n = 2 (E = −3.40 eV).</a:t>
            </a:r>
          </a:p>
          <a:p>
            <a:pPr marL="0" indent="0">
              <a:buNone/>
            </a:pPr>
            <a:r>
              <a:rPr lang="en-GB" sz="1200" dirty="0"/>
              <a:t>[Step 3] E(5) − E(2) = (−0.544) − (−3.40) = 2.86 eV ✓ — the jump is n = 5 → n = 2.</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 = 5 → n = 2 (Balmer series)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Every number is right and the label on the end is wrong. 6.6 × 10⁻⁷ m is 660 nm, which is deep red — the Balmer alpha line, the one that makes a hydrogen tube look pink. Ultraviolet transitions land on n = 1, not n = 2; that is the Lyman series, and it takes at least 10.2 eV rather than 1.89 eV. Any drop onto n = 2 is visible light.</a:t>
            </a:r>
          </a:p>
          <a:p>
            <a:pPr marL="0" indent="0">
              <a:buNone/>
            </a:pPr>
            <a:r>
              <a:rPr lang="en-GB" sz="1200" dirty="0"/>
              <a:t>[It should say] So the atom emits a 660 nm photon — the red Balmer line.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Hydrogen's n = 2 level is written −3.40 eV. What is the minus sign saying?</a:t>
            </a:r>
          </a:p>
          <a:p>
            <a:pPr marL="0" indent="0">
              <a:buNone/>
            </a:pPr>
            <a:r>
              <a:rPr lang="en-GB" sz="1200" dirty="0"/>
              <a:t>[Options] A That energy is leaving the atom whenever an electron sits at that level   B That the electron is bound — freeing it from there costs 3.40 eV   C That the level lies 3.40 eV below the ground state</a:t>
            </a:r>
          </a:p>
          <a:p>
            <a:pPr marL="0" indent="0">
              <a:buNone/>
            </a:pPr>
            <a:r>
              <a:rPr lang="en-GB" sz="1200" dirty="0"/>
              <a:t>[Figure] The hydrogen levels drawn to scale on their energy axis: n = 1 far below at −13.6 eV, n = 2 at −3.40 eV, n = 3 at −1.51 eV and the higher rungs crowding into a dashed zero line labelled as the free electron, with the gap from n = 2 up to that line marked only with a question mark.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That the electron is bound — freeing it from there costs 3.40 eV. The zero of this scale is put at the free electron, at rest, infinitely far away. Every bound state is therefore below zero, and the depth of a level is exactly the energy needed to lift the electron out of it. The third option puts the zero at the ground state instead, which would make n = 2 lower than n = 1 — and it is not: −3.40 eV is above −13.6 eV, which is why the electron falls from n = 3 to n = 2 rather than the other way.</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is the energy of hydrogen’s n = 2 level?</a:t>
            </a:r>
          </a:p>
          <a:p>
            <a:pPr marL="0" indent="0">
              <a:buNone/>
            </a:pPr>
            <a:r>
              <a:rPr lang="en-GB" sz="1200" dirty="0"/>
              <a:t>[Options] A −6.8 eV   B −3.4 eV   C +3.4 eV</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is the energy of hydrogen’s n = 2 level?</a:t>
            </a:r>
          </a:p>
          <a:p>
            <a:pPr marL="0" indent="0">
              <a:buNone/>
            </a:pPr>
            <a:r>
              <a:rPr lang="en-GB" sz="1200" dirty="0"/>
              <a:t>[Option by option] A: −6.8 eV is −13.6 ÷ 2 — the n divided in rather than squared. Work the whole ladder that way and the rungs come out evenly spaced, which would make hydrogen's spectral lines evenly spaced too. They are conspicuously not: they crowd together towards the series limit, and it is the n² that does the crowding.  B: Correct. E(n) = −13.6/n² eV, so E(2) = −13.6/4 = −3.4 eV — still negative, still bound.  C: The size is right and the sign is not. Positive energy means a free electron with kinetic energy to spare; every bound level sits below zero, and E = 0 is the escape line the ladder crowds up against as n grows.</a:t>
            </a:r>
          </a:p>
          <a:p>
            <a:pPr marL="0" indent="0">
              <a:buNone/>
            </a:pPr>
            <a:r>
              <a:rPr lang="en-GB" sz="1200" dirty="0"/>
              <a:t>[Answer] B — −3.4 eV</a:t>
            </a:r>
          </a:p>
          <a:p>
            <a:pPr marL="0" indent="0">
              <a:buNone/>
            </a:pPr>
            <a:r>
              <a:rPr lang="en-GB" sz="1200" dirty="0"/>
              <a:t>[Why] E(n) = −13.6/n² eV, so E(2) = −13.6/4 = −3.4 eV — still negative, still bound.</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r(n) = n²h²/(4π²ke²m), calculate the radius of ground-state hydrogen.</a:t>
            </a:r>
          </a:p>
          <a:p>
            <a:pPr marL="0" indent="0">
              <a:buNone/>
            </a:pPr>
            <a:r>
              <a:rPr lang="en-GB" sz="1200" dirty="0"/>
              <a:t>[Answer] r(1) ≈ 5.3 × 10⁻¹¹ 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Insert n = 1, h = 6.63 × 10⁻³⁴, k = 8.99 × 10⁹, e = 1.60 × 10⁻¹⁹, m = 9.11 × 10⁻³¹.</a:t>
            </a:r>
          </a:p>
          <a:p>
            <a:pPr marL="0" indent="0">
              <a:buNone/>
            </a:pPr>
            <a:r>
              <a:rPr lang="en-GB" sz="1200" dirty="0"/>
              <a:t>[Step 2] r(1) = (6.63 × 10⁻³⁴)² ÷ (4π² × 8.99 × 10⁹ × (1.60 × 10⁻¹⁹)² × 9.11 × 10⁻³¹).</a:t>
            </a:r>
          </a:p>
          <a:p>
            <a:pPr marL="0" indent="0">
              <a:buNone/>
            </a:pPr>
            <a:r>
              <a:rPr lang="en-GB" sz="1200" dirty="0"/>
              <a:t>[Step 3] r(1) = 5.3 × 10⁻¹¹ m — the Bohr radius, matching measured atomic sizes. Higher orbits scale as n²: r(2) = 4r(1), r(3) = 9r(1).</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r(1) ≈ 5.3 × 10⁻¹¹ 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Bohr let his electron orbit the nucleus without radiating. Every other accelerating charge in physics radiates. Was he allowed to do that? A charge going round a circle is accelerating, and Maxwell says an accelerating charge emits electromagnetic waves. On that reasoning the electron should spiral into the nucleus in about ten picoseconds, shining at every frequency on the way down.</a:t>
            </a:r>
          </a:p>
          <a:p>
            <a:pPr marL="0" indent="0">
              <a:buNone/>
            </a:pPr>
            <a:r>
              <a:rPr lang="en-GB" sz="1200" dirty="0"/>
              <a:t>[Answer] No, and he said so — he simply postulated that certain orbits are stationary and that no radiation happens in them, because the spectra demanded it. The postulate had no justification for twelve years, until de Broglie pointed out that the allowed orbits are exactly those whose circumference holds a whole number of electron wavelengths. A standing wave on a ring has nothing to radiate away.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longest-wavelength photon able to ionise hydrogen from n = 2, and explain why the Bohr model cannot repeat this trick for helium.</a:t>
            </a:r>
          </a:p>
          <a:p>
            <a:pPr marL="0" indent="0">
              <a:buNone/>
            </a:pPr>
            <a:r>
              <a:rPr lang="en-GB" sz="1200" dirty="0"/>
              <a:t>[Answer] λ ≈ 370 nm; the model omits electron–electron repulsion, so it fails beyond one electron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Ionisation from n = 2 needs E = 0 − (−3.40) = 3.40 eV.</a:t>
            </a:r>
          </a:p>
          <a:p>
            <a:pPr marL="0" indent="0">
              <a:buNone/>
            </a:pPr>
            <a:r>
              <a:rPr lang="en-GB" sz="1200" dirty="0"/>
              <a:t>[Step 2] λ = hc/E = (6.63 × 10⁻³⁴ × 3.00 × 10⁸) ÷ (3.40 × 1.6 × 10⁻¹⁹) ≈ 3.7 × 10⁻⁷ m = 370 nm, just into the UV — the Balmer series limit.</a:t>
            </a:r>
          </a:p>
          <a:p>
            <a:pPr marL="0" indent="0">
              <a:buNone/>
            </a:pPr>
            <a:r>
              <a:rPr lang="en-GB" sz="1200" dirty="0"/>
              <a:t>[Step 3] Helium has two electrons that repel each other; Bohr’s single-orbit bookkeeping has no term for electron–electron repulsion, so its predicted levels are simply wrong. Only the full Schrödinger treatment handles many-electron atoms.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370 nm; the model omits electron–electron repulsion, so it fails beyond one electron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https://giophysics.com/chapter-47/presentation/?lesson=bohr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In the Bohr model the electron may only occupy orbits with angular momentum mvr = nh/2π, giving quantised energies E(n) = −13.6/n² eV; photons are emitted or absorbed only in jumps between levels, with hf equal to the energy gap.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Sodium streetlights glow that specific orange because sodium’s valence electron keeps making one particular jump of 2.1 eV — every atom, every jump, the same photon at 589 nm.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Classically an orbiting electron should radiate, spiral inward, and crash within nanoseconds — and shine at every frequency on the way down. Bohr postulated instead that certain orbits are stationary: no radiation while the electron stays in one, and mvr = nh/2π picks out which orbits exist. Combining that rule with Coulomb attraction gives allowed radii r(n) ∝ n² and allowed energies E(n) = −13.6/n² eV. Light is emitted only when the electron jumps between rungs, carrying off a photon of exactly hf = E(i) − E(f) — reproducing hydrogen’s spectral lines to four significant figures. De Broglie later explained the strange rule: the allowed orbits are precisely those whose circumference fits a whole number of electron wavelengths, nλ = 2πr — standing waves on a ring.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Pass hydrogen’s glow through a spectroscope and you see discrete bright lines — an emission spectrum. Shine white light through cool hydrogen and the same wavelengths go missing — an absorption spectrum. Discrete lines mean discrete energy differences, which mean discrete levels: the spectrum is a direct photograph of the atom’s energy ladder.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electron in n = 5 falling to n = 2 releases E = (−0.544) − (−3.40) = 2.86 eV, a 434 nm violet photon — one of the four visible Balmer lines. Absorption runs the ladder upward: a photon is only absorbed if its energy exactly matches a gap, which is why cool gases filter starlight at telltale wavelengths astronomers use to identify elements light-years away.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Bohr’s model nails hydrogen and any one-electron ion, but fails for helium and everything beyond, cannot explain why some lines are brighter than others, and still pictures the electron as a bead on a wire. Schrödinger’s wave mechanics replaced orbits with three-dimensional standing waves — orbitals — keeping Bohr’s energy ladder while discarding his trajectories. The model survives as the essential stepping stone, not the final word.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47/presentation/?lesson=boh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7/matter-waves/" TargetMode="External"/><Relationship Id="rId4" Type="http://schemas.openxmlformats.org/officeDocument/2006/relationships/hyperlink" Target="https://giophysics.com/chapter-24/stationary-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7/presentation/?lesson=boh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7/quantum-nucleus/" TargetMode="External"/><Relationship Id="rId4" Type="http://schemas.openxmlformats.org/officeDocument/2006/relationships/hyperlink" Target="https://giophysics.com/chapter-47/bohr-model/" TargetMode="External"/><Relationship Id="rId5" Type="http://schemas.openxmlformats.org/officeDocument/2006/relationships/hyperlink" Target="https://giophysics.com/chapter-47/presentation/?lesson=bohr" TargetMode="External"/><Relationship Id="rId6" Type="http://schemas.openxmlformats.org/officeDocument/2006/relationships/hyperlink" Target="https://giophysics.com/chapter-47/" TargetMode="External"/><Relationship Id="rId7" Type="http://schemas.openxmlformats.org/officeDocument/2006/relationships/hyperlink" Target="https://giophysics.com/downloads/47-4-bohr-model.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An atom with a ladder inside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Bohr Model &amp; Energy Quantisation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Glowing hydrogen emits only a handful of sharp colours — a barcode, not a rainbow. Niels Bohr explained the barcode with one audacious rule: the electron’s angular momentum may only take values in whole-number steps of h/2π.</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https://giophysics.com/chapter-47/bohr-model/</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Quantised angular momentum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mvr = nh/(2π)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2, 3, … the principal quantum number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Bohr’s creative leap: of all classically possible orbits, nature keeps only those where angular momentum is a whole multiple of h/2π. Everything else in the model is derived from this.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Hydrogen energy levels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E(n) = −13.6/n² eV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Negative because the electron is bound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ground state sits at −13.6 eV; higher rungs crowd toward zero. It takes 13.6 eV to ionise hydrogen from the ground state — the model’s first successful prediction.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 from a jump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hf = E(i) − E(f)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jump, one photon, one line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downward jump releases a photon carrying exactly the gap. Jumps ending on n = 2 give the visible Balmer lines; onto n = 1, ultraviolet Lyman; onto n = 3, infrared Paschen.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Standing waves on a ring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nλ = 2πr(n)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 Broglie’s reading of Bohr’s rule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Substituting λ = h/mv into nλ = 2πr recovers mvr = nh/2π exactly. Allowed orbits are those where the electron wave closes on itself in phase — a circular standing wave.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hydrogen ladder, to scale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The hydrogen levels drawn to scale on their energy axis: n = 1 far below at −13.6 eV, n = 2 at −3.40 eV, n = 3 at −1.51 eV and the higher rungs crowding into a dashed zero line labelled as the free electron, with the gap from n = 2 up to that line marked only with a question mark." descr="The hydrogen levels drawn to scale on their energy axis: n = 1 far below at −13.6 eV, n = 2 at −3.40 eV, n = 3 at −1.51 eV and the higher rungs crowding into a dashed zero line labelled as the free electron, with the gap from n = 2 up to that line marked only with a question mark."/>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hydrogen levels drawn to scale on their energy axis: n = 1 far below at −13.6 eV, n = 2 at −3.40 eV, n = 3 at −1.51 eV and the higher rungs crowding into a dashed zero line labelled as the free electron, with the gap from n = 2 up to that line marked only with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energy levels are not shelves the electron sits between, and negative energy is not a debt of motion. E(n) is negative because the electron is bound — you must pay energy to drag it free, and E = 0 marks the escape line. An electron cannot hover between levels: the atom absorbs or emits only exact gap energies, which is precisely why each element’s spectrum is a unique fingerprint.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Compute the energies of hydrogen’s first three levels.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Compute the energies of hydrogen’s first three levels.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E(1) = −13.6/1² = −13.6 eV.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E(2) = −13.6/2² = −3.40 eV.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E(3) = −13.6/3² = −1.51 eV — the rungs crowd toward zero.</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−13.6 eV, −3.40 eV, −1.51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Glowing hydrogen shows a 434 nm violet line. Identify the transition responsible.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Matter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https://giophysics.com/chapter-47/matter-waves/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Stationary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https://giophysics.com/chapter-24/stationary-waves/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Glowing hydrogen shows a 434 nm violet line. Identify the transition responsible.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Photon energy: E = hc/λ = (6.63 × 10⁻³⁴ × 3.00 × 10⁸) ÷ (434 × 10⁻⁹) = 4.58 × 10⁻¹⁹ J = 2.86 eV.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Visible lines belong to the Balmer series, ending on n = 2 (E = −3.40 eV).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E(5) − E(2) = (−0.544) − (−3.40) = 2.86 eV ✓ — the jump is n = 5 → n = 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 = 5 → n = 2 (Balmer series)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wavelength emitted when hydrogen's electron falls from n = 3 (−1.51 eV) to n = 2 (−3.40 eV).</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 E₃ − E₂ = −1.51 − (−3.40) = 1.89 eV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joules: 1.89 × 1.60 × 10⁻¹⁹ = 3.02 × 10⁻¹⁹ J</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hc/E = (6.63 × 10⁻³⁴ × 3.00 × 10⁸) ÷ 3.02 × 10⁻¹⁹ = 6.6 × 10⁻⁷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atom emits an ultraviolet photon.</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number is right and the label on the end is wrong. 6.6 × 10⁻⁷ m is 660 nm, which is deep red — the Balmer alpha line, the one that makes a hydrogen tube look pink. Ultraviolet transitions land on n = 1, not n = 2; that is the Lyman series, and it takes at least 10.2 eV rather than 1.89 eV. Any drop onto n = 2 is visible light.</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So the atom emits a 660 nm photon — the red Balmer line.</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Hydrogen's n = 2 level is written −3.40 eV. What is the minus sign saying?</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That energy is leaving the atom whenever an electron sits at that level</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That the electron is bound — freeing it from there costs 3.40 eV</a:t>
            </a:r>
          </a:p>
        </p:txBody>
      </p:sp>
      <p:sp>
        <p:nvSpPr>
          <p:cNvPr id="9" name="text"/>
          <p:cNvSpPr txBox="1"/>
          <p:nvPr/>
        </p:nvSpPr>
        <p:spPr>
          <a:xfrm>
            <a:off x="558800" y="37261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That the level lies 3.40 eV below the ground state</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The hydrogen levels drawn to scale on their energy axis: n = 1 far below at −13.6 eV, n = 2 at −3.40 eV, n = 3 at −1.51 eV and the higher rungs crowding into a dashed zero line labelled as the free electron, with the gap from n = 2 up to that line marked only with a question mark." descr="The hydrogen levels drawn to scale on their energy axis: n = 1 far below at −13.6 eV, n = 2 at −3.40 eV, n = 3 at −1.51 eV and the higher rungs crowding into a dashed zero line labelled as the free electron, with the gap from n = 2 up to that line marked only with a question mark."/>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hydrogen levels drawn to scale on their energy axis: n = 1 far below at −13.6 eV, n = 2 at −3.40 eV, n = 3 at −1.51 eV and the higher rungs crowding into a dashed zero line labelled as the free electron, with the gap from n = 2 up to that line marked only with a question mark.</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That the electron is bound — freeing it from there costs 3.40 eV</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zero of this scale is put at the free electron, at rest, infinitely far away. Every bound state is therefore below zero, and the depth of a level is exactly the energy needed to lift the electron out of it. The third option puts the zero at the ground state instead, which would make n = 2 lower than n = 1 — and it is not: −3.40 eV is above −13.6 eV, which is why the electron falls from n = 3 to n = 2 rather than the other 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is the energy of hydrogen’s n = 2 level?</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−6.8 eV</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−3.4 eV</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+3.4 eV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−3.4 eV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E(n) = −13.6/n² eV, so E(2) = −13.6/4 = −3.4 eV — still negative, still bound.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−6.8 eV is −13.6 ÷ 2 — the n divided in rather than squared. Work the whole ladder that way and the rungs come out evenly spaced, which would make hydrogen's spectral lines evenly spaced too. They are conspicuously not: they crowd together towards the series limit, and it is the n² that does the crowding.</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E(n) = −13.6/n² eV, so E(2) = −13.6/4 = −3.4 eV — still negative, still bound.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size is right and the sign is not. Positive energy means a free electron with kinetic energy to spare; every bound level sits below zero, and E = 0 is the escape line the ladder crowds up against as n grows.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r(n) = n²h²/(4π²ke²m), calculate the radius of ground-state hydrogen.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r(n) = n²h²/(4π²ke²m), calculate the radius of ground-state hydrogen.</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Insert n = 1, h = 6.63 × 10⁻³⁴, k = 8.99 × 10⁹, e = 1.60 × 10⁻¹⁹, m = 9.11 × 10⁻³¹.</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r(1) = (6.63 × 10⁻³⁴)² ÷ (4π² × 8.99 × 10⁹ × (1.60 × 10⁻¹⁹)² × 9.11 × 10⁻³¹).</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r(1) = 5.3 × 10⁻¹¹ m — the Bohr radius, matching measured atomic sizes. Higher orbits scale as n²: r(2) = 4r(1), r(3) = 9r(1).</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r(1) ≈ 5.3 × 10⁻¹¹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Bohr let his electron orbit the nucleus without radiating. Every other accelerating charge in physics radiates. Was he allowed to do that?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493352"/>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charge going round a circle is accelerating, and Maxwell says an accelerating charge emits electromagnetic waves. On that reasoning the electron should spiral into the nucleus in about ten picoseconds, shining at every frequency on the way down.</a:t>
            </a:r>
          </a:p>
        </p:txBody>
      </p:sp>
      <p:sp>
        <p:nvSpPr>
          <p:cNvPr id="7" name="text"/>
          <p:cNvSpPr txBox="1"/>
          <p:nvPr/>
        </p:nvSpPr>
        <p:spPr>
          <a:xfrm>
            <a:off x="558800" y="351316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2080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and he said so — he simply postulated that certain orbits are stationary and that no radiation happens in them, because the spectra demanded it. The postulate had no justification for twelve years, until de Broglie pointed out that the allowed orbits are exactly those whose circumference holds a whole number of electron wavelengths. A standing wave on a ring has nothing to radiate away.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longest-wavelength photon able to ionise hydrogen from n = 2, and explain why the Bohr model cannot repeat this trick for helium.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longest-wavelength photon able to ionise hydrogen from n = 2, and explain why the Bohr model cannot repeat this trick for helium.</a:t>
            </a:r>
          </a:p>
        </p:txBody>
      </p:sp>
      <p:sp>
        <p:nvSpPr>
          <p:cNvPr id="9" name="step-number"/>
          <p:cNvSpPr txBox="1"/>
          <p:nvPr/>
        </p:nvSpPr>
        <p:spPr>
          <a:xfrm>
            <a:off x="558800" y="328246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Ionisation from n = 2 needs E = 0 − (−3.40) = 3.40 eV.</a:t>
            </a:r>
          </a:p>
        </p:txBody>
      </p:sp>
      <p:sp>
        <p:nvSpPr>
          <p:cNvPr id="11" name="step-number"/>
          <p:cNvSpPr txBox="1"/>
          <p:nvPr/>
        </p:nvSpPr>
        <p:spPr>
          <a:xfrm>
            <a:off x="558800" y="36761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61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hc/E = (6.63 × 10⁻³⁴ × 3.00 × 10⁸) ÷ (3.40 × 1.6 × 10⁻¹⁹) ≈ 3.7 × 10⁻⁷ m = 370 nm, just into the UV — the Balmer series limit.</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Helium has two electrons that repel each other; Bohr’s single-orbit bookkeeping has no term for electron–electron repulsion, so its predicted levels are simply wrong. Only the full Schrödinger treatment handles many-electron atoms.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370 nm; the model omits electron–electron repulsion, so it fails beyond one electron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BOHR MODEL &amp; ENERGY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Bohr Model &amp; Energy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25.5 The Quantum Nucleus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https://giophysics.com/chapter-47/quantum-nucleus/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https://giophysics.com/chapter-47/bohr-model/</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https://giophysics.com/chapter-47/presentation/?lesson=bohr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Quantum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https://giophysics.com/downloads/47-4-bohr-model.pdf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In the Bohr model the electron may only occupy orbits with angular momentum mvr = nh/2π, giving quantised energies E(n) = −13.6/n² eV; photons are emitted or absorbed only in jumps between levels, with hf equal to the energy gap.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Sodium streetlights glow that specific orange because sodium’s valence electron keeps making one particular jump of 2.1 eV — every atom, every jump, the same photon at 589 nm.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atom with a ladder inside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16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Classically an orbiting electron should radiate, spiral inward, and crash within nanoseconds — and shine at every frequency on the way down. Bohr postulated instead that certain orbits are stationary: no radiation while the electron stays in one, and mvr = nh/2π picks out which orbits exist. Combining that rule with Coulomb attraction gives allowed radii r(n) ∝ n² and allowed energies E(n) = −13.6/n² eV.</a:t>
            </a:r>
          </a:p>
        </p:txBody>
      </p:sp>
      <p:sp>
        <p:nvSpPr>
          <p:cNvPr id="7" name="text"/>
          <p:cNvSpPr txBox="1"/>
          <p:nvPr/>
        </p:nvSpPr>
        <p:spPr>
          <a:xfrm>
            <a:off x="558800" y="383794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 is emitted only when the electron jumps between rungs, carrying off a photon of exactly hf = E(i) − E(f) — reproducing hydrogen’s spectral lines to four significant figures. De Broglie later explained the strange rule: the allowed orbits are precisely those whose circumference fits a whole number of electron wavelengths, nλ = 2πr — standing waves on a ring.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spectral barcode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Pass hydrogen’s glow through a spectroscope and you see discrete bright lines — an emission spectrum. Shine white light through cool hydrogen and the same wavelengths go missing — an absorption spectrum. Discrete lines mean discrete energy differences, which mean discrete levels: the spectrum is a direct photograph of the atom’s energy ladder.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jump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electron in n = 5 falling to n = 2 releases E = (−0.544) − (−3.40) = 2.86 eV, a 434 nm violet photon — one of the four visible Balmer lines. Absorption runs the ladder upward: a photon is only absorbed if its energy exactly matches a gap, which is why cool gases filter starlight at telltale wavelengths astronomers use to identify elements light-years away.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model breaks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Bohr’s model nails hydrogen and any one-electron ion, but fails for helium and everything beyond, cannot explain why some lines are brighter than others, and still pictures the electron as a bead on a wire. Schrödinger’s wave mechanics replaced orbits with three-dimensional standing waves — orbitals — keeping Bohr’s energy ladder while discarding his trajectories. The model survives as the essential stepping stone, not the final word.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BOHR MODEL &amp; ENERGY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Bohr Model &amp; Energy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The Bohr Model &amp; Energy Quantisation</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