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3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Quantum — Quantum Calculus. Lesson 6 of 6.</a:t>
            </a:r>
          </a:p>
          <a:p>
            <a:pPr marL="0" indent="0">
              <a:buNone/>
            </a:pPr>
            <a:r>
              <a:rPr lang="en-GB" sz="1200" dirty="0"/>
              <a:t>[Intro] The photoelectric plot is a straight line whose slope is a universal constant. Radioactive decay is a differential equation you can solve in four lines. The quantum chapter’s numbers all fall out of first-year calculus — applied at the smallest scales there are.</a:t>
            </a:r>
          </a:p>
          <a:p>
            <a:pPr marL="0" indent="0">
              <a:buNone/>
            </a:pPr>
            <a:r>
              <a:rPr lang="en-GB" sz="1200" dirty="0"/>
              <a:t>[Source] https://giophysics.com/chapter-47/quantum-calculus/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photoelectric line: E(max) = hf − φ</a:t>
            </a:r>
          </a:p>
          <a:p>
            <a:pPr marL="0" indent="0">
              <a:buNone/>
            </a:pPr>
            <a:r>
              <a:rPr lang="en-GB" sz="1200" dirty="0"/>
              <a:t>[In plain English] Plot stopping energy against frequency and the physics becomes geometry: the slope of every metal’s line is Planck’s constant, and where the line pierces the axes reads off φ and f₀.</a:t>
            </a:r>
          </a:p>
          <a:p>
            <a:pPr marL="0" indent="0">
              <a:buNone/>
            </a:pPr>
            <a:r>
              <a:rPr lang="en-GB" sz="1200" dirty="0"/>
              <a:t>[Note] Slope h, intercept −φ, root f₀ = φ/h</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decay equation: dN/dt = −λN</a:t>
            </a:r>
          </a:p>
          <a:p>
            <a:pPr marL="0" indent="0">
              <a:buNone/>
            </a:pPr>
            <a:r>
              <a:rPr lang="en-GB" sz="1200" dirty="0"/>
              <a:t>[In plain English] Decays per second are proportional to nuclei present — the definition of exponential change. Separate variables, integrate, and N = N₀e^(−λt) follows in four lines.</a:t>
            </a:r>
          </a:p>
          <a:p>
            <a:pPr marL="0" indent="0">
              <a:buNone/>
            </a:pPr>
            <a:r>
              <a:rPr lang="en-GB" sz="1200" dirty="0"/>
              <a:t>[Note] λ = decay probability per nucleus per second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Half-life and activity: T(½) = ln 2/λ · A = λN = A₀e^(−λt)</a:t>
            </a:r>
          </a:p>
          <a:p>
            <a:pPr marL="0" indent="0">
              <a:buNone/>
            </a:pPr>
            <a:r>
              <a:rPr lang="en-GB" sz="1200" dirty="0"/>
              <a:t>[In plain English] Setting N = N₀/2 in the decay law gives the half-life. Activity — what a Geiger counter actually measures — is proportional to N, so it slides down the same exponential.</a:t>
            </a:r>
          </a:p>
          <a:p>
            <a:pPr marL="0" indent="0">
              <a:buNone/>
            </a:pPr>
            <a:r>
              <a:rPr lang="en-GB" sz="1200" dirty="0"/>
              <a:t>[Note] Activity in becquerel (decays per second)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Closest approach as a work integral: E(K) = ∫F dr = 2Zke²/d</a:t>
            </a:r>
          </a:p>
          <a:p>
            <a:pPr marL="0" indent="0">
              <a:buNone/>
            </a:pPr>
            <a:r>
              <a:rPr lang="en-GB" sz="1200" dirty="0"/>
              <a:t>[In plain English] The work done against Coulomb repulsion from infinity in to d is the integral of the inverse-square force — which is exactly the potential energy 2Zke²/d that swallows the alpha’s kinetic energy.</a:t>
            </a:r>
          </a:p>
          <a:p>
            <a:pPr marL="0" indent="0">
              <a:buNone/>
            </a:pPr>
            <a:r>
              <a:rPr lang="en-GB" sz="1200" dirty="0"/>
              <a:t>[Note] Integrate kQq/r² from d to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Expectation value: ⟨x⟩ = ∫x|ψ|²dx</a:t>
            </a:r>
          </a:p>
          <a:p>
            <a:pPr marL="0" indent="0">
              <a:buNone/>
            </a:pPr>
            <a:r>
              <a:rPr lang="en-GB" sz="1200" dirty="0"/>
              <a:t>[In plain English] |ψ|² is a probability density, so averaging x over it — weight times value, summed — gives the mean of many position measurements. Quantum predictions are integrals over |ψ|².</a:t>
            </a:r>
          </a:p>
          <a:p>
            <a:pPr marL="0" indent="0">
              <a:buNone/>
            </a:pPr>
            <a:r>
              <a:rPr lang="en-GB" sz="1200" dirty="0"/>
              <a:t>[Note] The probability-weighted mean position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decay curve of nuclei remaining against time in half-lives, falling from N₀ to a thousandth of it by the tenth, with a dashed box beside the far end holding the handful of survivors drawn as ordinary nuclei and the question of each one's chance in the next second left open.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decay constant λ is not the time between decays and not the fraction that decays in total — it is the probability per nucleus per unit time, and it never changes as the sample shrinks. After one half-life, half the nuclei remain; after two, a quarter — not zero. The population never mathematically reaches zero; it only halves, forever.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photoelectric experiment gives E(max) = 0.50 eV at f = 6.0 × 10¹⁴ Hz and E(max) = 1.74 eV at f = 9.0 × 10¹⁴ Hz. Find h and the work function.</a:t>
            </a:r>
          </a:p>
          <a:p>
            <a:pPr marL="0" indent="0">
              <a:buNone/>
            </a:pPr>
            <a:r>
              <a:rPr lang="en-GB" sz="1200" dirty="0"/>
              <a:t>[Answer] h ≈ 6.6 × 10⁻³⁴ J s; φ ≈ 2.0 eV</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Slope = ΔE/Δf = (1.74 − 0.50) × 1.6 × 10⁻¹⁹ ÷ (3.0 × 10¹⁴) = 6.6 × 10⁻³⁴ J s — Planck’s constant, from two data points.</a:t>
            </a:r>
          </a:p>
          <a:p>
            <a:pPr marL="0" indent="0">
              <a:buNone/>
            </a:pPr>
            <a:r>
              <a:rPr lang="en-GB" sz="1200" dirty="0"/>
              <a:t>[Step 2] Intercept: φ = hf − E(max) = (4.13 × 10⁻¹⁵ eV s × 6.0 × 10¹⁴) − 0.50 ≈ 2.0 eV.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h ≈ 6.6 × 10⁻³⁴ J s; φ ≈ 2.0 eV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The photoelectric effect; Thermal calculus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Solve dN/dt = −λN by separation of variables, then use it: a carbon-14 sample’s activity has fallen from 9.6 to 2.1 decays per minute per gram (λ = 1.3 × 10⁻⁴ y⁻¹). How old is it?</a:t>
            </a:r>
          </a:p>
          <a:p>
            <a:pPr marL="0" indent="0">
              <a:buNone/>
            </a:pPr>
            <a:r>
              <a:rPr lang="en-GB" sz="1200" dirty="0"/>
              <a:t>[Answer] N = N₀e^(−λt); the sample is about 12 000 years old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dN/N = −λ dt → ln N = −λt + ln N₀ → N = N₀e^(−λt); activity inherits the law, A = A₀e^(−λt).</a:t>
            </a:r>
          </a:p>
          <a:p>
            <a:pPr marL="0" indent="0">
              <a:buNone/>
            </a:pPr>
            <a:r>
              <a:rPr lang="en-GB" sz="1200" dirty="0"/>
              <a:t>[Step 2] 2.1 = 9.6e^(−λt) → ln(9.6/2.1) = λt → 1.52 = 1.3 × 10⁻⁴ × t.</a:t>
            </a:r>
          </a:p>
          <a:p>
            <a:pPr marL="0" indent="0">
              <a:buNone/>
            </a:pPr>
            <a:r>
              <a:rPr lang="en-GB" sz="1200" dirty="0"/>
              <a:t>[Step 3] t ≈ 1.2 × 10⁴ years.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 = N₀e^(−λt); the sample is about 12 000 years old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2 in p = nh/(2L) squares to 4, and then dividing by 2m has to put that 2 in the denominator as well: 4 × 2 = 8. Losing it doubles the answer. It is a slip worth catching by feel as much as by algebra — the standard box result is E(n) = n²h²/(8mL²), and an atom-sized box comes out at tens of electronvolts, not hundreds.</a:t>
            </a:r>
          </a:p>
          <a:p>
            <a:pPr marL="0" indent="0">
              <a:buNone/>
            </a:pPr>
            <a:r>
              <a:rPr lang="en-GB" sz="1200" dirty="0"/>
              <a:t>[It should say] E = p²/2m = n²h²/(8mL²), giving E(1) = 6.0 × 10⁻¹⁸ J ≈ 38 eV</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source has been decaying for ten half-lives. What is the chance that one of the surviving nuclei goes in the next second?</a:t>
            </a:r>
          </a:p>
          <a:p>
            <a:pPr marL="0" indent="0">
              <a:buNone/>
            </a:pPr>
            <a:r>
              <a:rPr lang="en-GB" sz="1200" dirty="0"/>
              <a:t>[Options] A Much higher — it is long overdue   B Much lower — the sample has slowed right down   C Exactly what it was on the first day</a:t>
            </a:r>
          </a:p>
          <a:p>
            <a:pPr marL="0" indent="0">
              <a:buNone/>
            </a:pPr>
            <a:r>
              <a:rPr lang="en-GB" sz="1200" dirty="0"/>
              <a:t>[Figure] A decay curve of nuclei remaining against time in half-lives, falling from N₀ to a thousandth of it by the tenth, with a dashed box beside the far end holding the handful of survivors drawn as ordinary nuclei and the question of each one's chance in the next second left open.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Exactly what it was on the first day. λ is a probability per nucleus per second, and it never changes: a nucleus does not age, and there is nothing in it keeping count. What has fallen is the number of nuclei, so the sample's activity A = λN has fallen with it — which is what makes the second answer so tempting, because the counter really has slowed right down. The rate per nucleus has not moved a hair.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E(max)–f graphs are drawn for two different metals. The two lines…</a:t>
            </a:r>
          </a:p>
          <a:p>
            <a:pPr marL="0" indent="0">
              <a:buNone/>
            </a:pPr>
            <a:r>
              <a:rPr lang="en-GB" sz="1200" dirty="0"/>
              <a:t>[Options] A Have the same slope h but different intercepts −φ   B Have different slopes, since φ differs   C Coincide — the photoelectric effect is universal</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E(max)–f graphs are drawn for two different metals. The two lines…</a:t>
            </a:r>
          </a:p>
          <a:p>
            <a:pPr marL="0" indent="0">
              <a:buNone/>
            </a:pPr>
            <a:r>
              <a:rPr lang="en-GB" sz="1200" dirty="0"/>
              <a:t>[Option by option] A: Correct. E(max) = hf − φ is y = mx + c, so the gradient is h — the same universal constant for every metal — and only the intercept −φ, and with it the threshold f₀ = φ/h, moves from metal to metal.  B: φ is the constant term, not the coefficient of f: it shifts the line up or down, it does not tilt it. If the work function had changed the slope, Millikan would have measured a different h for every metal he tried, and the whole argument for the photon would have collapsed on the spot.  C: Every metal obeys the same equation, but they are not interchangeable. Caesium gives up an electron for about 2 eV and platinum needs nearly 6, which is the vertical offset between the two lines — and it is exactly why photocells are coated with caesium and not with platinum.</a:t>
            </a:r>
          </a:p>
          <a:p>
            <a:pPr marL="0" indent="0">
              <a:buNone/>
            </a:pPr>
            <a:r>
              <a:rPr lang="en-GB" sz="1200" dirty="0"/>
              <a:t>[Answer] A — Have the same slope h but different intercepts −φ</a:t>
            </a:r>
          </a:p>
          <a:p>
            <a:pPr marL="0" indent="0">
              <a:buNone/>
            </a:pPr>
            <a:r>
              <a:rPr lang="en-GB" sz="1200" dirty="0"/>
              <a:t>[Why] E(max) = hf − φ: the slope is Planck’s constant for every metal; only the intercept −φ (and hence the threshold) is material-dependent.</a:t>
            </a:r>
          </a:p>
          <a:p>
            <a:pPr marL="0" indent="0">
              <a:buNone/>
            </a:pPr>
            <a:r>
              <a:rPr lang="en-GB" sz="1200" dirty="0"/>
              <a:t>[Reveal] One click for the answer, then one for the reason.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By integrating the Coulomb force, find the closest approach of a 5.0 MeV alpha to a gold nucleus (Z = 79).</a:t>
            </a:r>
          </a:p>
          <a:p>
            <a:pPr marL="0" indent="0">
              <a:buNone/>
            </a:pPr>
            <a:r>
              <a:rPr lang="en-GB" sz="1200" dirty="0"/>
              <a:t>[Answer] d ≈ 4.5 × 10⁻¹⁴ m, well outside the 7 fm nucleus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Work against the field from ∞ to d: W = ∫(from d to ∞) 2Zke²/r² dr = 2Zke²/d.</a:t>
            </a:r>
          </a:p>
          <a:p>
            <a:pPr marL="0" indent="0">
              <a:buNone/>
            </a:pPr>
            <a:r>
              <a:rPr lang="en-GB" sz="1200" dirty="0"/>
              <a:t>[Step 2] Set W equal to the alpha’s kinetic energy: 5.0 × 10⁶ × 1.6 × 10⁻¹⁹ = 8.0 × 10⁻¹³ J.</a:t>
            </a:r>
          </a:p>
          <a:p>
            <a:pPr marL="0" indent="0">
              <a:buNone/>
            </a:pPr>
            <a:r>
              <a:rPr lang="en-GB" sz="1200" dirty="0"/>
              <a:t>[Step 3] d = 2 × 79 × 8.99 × 10⁹ × (1.6 × 10⁻¹⁹)² ÷ 8.0 × 10⁻¹³ ≈ 4.5 × 10⁻¹⁴ m — six times the gold radius of 7.0 fm, which is why Rutherford’s alphas never felt the strong force.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Millikan spent ten years trying to prove Einstein wrong about photons. What did he end up publishing? He thought the photon was an unnecessary and probably reckless idea, and he set out to measure the photoelectric effect precisely enough to break Einstein's equation. He was one of the best experimentalists alive.</a:t>
            </a:r>
          </a:p>
          <a:p>
            <a:pPr marL="0" indent="0">
              <a:buNone/>
            </a:pPr>
            <a:r>
              <a:rPr lang="en-GB" sz="1200" dirty="0"/>
              <a:t>[Answer] The most accurate value of Planck's constant then known. Plotting stopping energy against frequency for metal after metal gave him perfectly straight lines, every one with the same slope — h, to better than one per cent — and an intercept naming each metal's work function. The equation he set out to demolish is now the standard way of measuring h in a school laboratory.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 ≈ 4.5 × 10⁻¹⁴ m, well outside the 7 fm nucleus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is confined to a 1D box of length L with nodes at the walls. Show E(n) = n²h²/(8mL²), and evaluate the ground state for L = 1.0 × 10⁻¹⁰ m.</a:t>
            </a:r>
          </a:p>
          <a:p>
            <a:pPr marL="0" indent="0">
              <a:buNone/>
            </a:pPr>
            <a:r>
              <a:rPr lang="en-GB" sz="1200" dirty="0"/>
              <a:t>[Answer] E(n) = n²h²/(8mL²); E(1) ≈ 6.0 × 10⁻¹⁸ J ≈ 38 eV</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Standing waves need a whole number of half-wavelengths: n(λ/2) = L, so λ = 2L/n.</a:t>
            </a:r>
          </a:p>
          <a:p>
            <a:pPr marL="0" indent="0">
              <a:buNone/>
            </a:pPr>
            <a:r>
              <a:rPr lang="en-GB" sz="1200" dirty="0"/>
              <a:t>[Step 2] E(K) = p²/2m with p = h/λ = nh/2L gives E(n) = n²h²/(8mL²).</a:t>
            </a:r>
          </a:p>
          <a:p>
            <a:pPr marL="0" indent="0">
              <a:buNone/>
            </a:pPr>
            <a:r>
              <a:rPr lang="en-GB" sz="1200" dirty="0"/>
              <a:t>[Step 3] E(1) = (6.63 × 10⁻³⁴)² ÷ (8 × 9.11 × 10⁻³¹ × (1.0 × 10⁻¹⁰)²) = 6.0 × 10⁻¹⁸ J ≈ 38 eV — atomic-scale confinement produces atomic-scale energies, and E ∝ 1/L² is why smaller boxes mean bigger quantum effects.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E(n) = n²h²/(8mL²); E(1) ≈ 6.0 × 10⁻¹⁸ J ≈ 38 eV</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https://giophysics.com/chapter-47/presentation/?lesson=calculus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Quantum calculus reads h and φ off the photoelectric line, solves dN/dt = −λN into the exponential decay law, computes closest approach as a Coulomb work integral, and uses ∫x|ψ|²dx as the probability-weighted average position.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Carbon dating is the decay law run backwards: measure how far a sample’s activity has slid down the exponential, divide by λ, and out comes the age of the wood — twelve thousand years from a Geiger counter and one logarithm.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Einstein’s equation E(max) = hf − φ is the line y = mx + c in disguise: every metal’s graph shares slope h, and the intercept −φ names the metal. Radioactive decay obeys dN/dt = −λN — the statement that each nucleus decays with fixed probability λ per second — and separation of variables turns it into N = N₀e^(−λt), with half-life T(½) = ln 2/λ and activity A = λN. The alpha’s distance of closest approach is a work integral: pushing against Coulomb repulsion from infinity to d costs ∫F dr = 2Zke²/d. Even Heisenberg’s principle works as a calculus bound: confine a particle to Δx and its minimum momentum spread h/4πΔx sets a floor on its kinetic energy — the estimate that sizes atoms. And the expectation value ⟨x⟩ = ∫x|ψ|²dx is nothing but a probability-weighted average, the integral form of the mean.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Measure stopping potential at several frequencies, plot eV(s) against f, and fit a line. Its slope is h — no theory beyond the linear fit required — and Millikan’s 1916 measurement of that slope gave h to better than 1%. Two metals give parallel lines; the vertical offset between them is the difference in work functions.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From dN/dt = −λN, separate: dN/N = −λ dt. Integrate both sides: ln N = −λt + C, and t = 0 fixes C = ln N₀. Exponentiate: N = N₀e^(−λt). The half-life follows by setting N = N₀/2: t = ln 2/λ. Every exponential process in physics — cooling, capacitor discharge, damping — is this same four-line argument wearing different units.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Squeeze an electron into a box of size Δx ≈ 10⁻¹⁰ m and Δp ≥ h/4πΔx forces a momentum of at least ~5 × 10⁻²⁵ kg m/s, hence kinetic energy of a few eV — which is why atoms are the size they are: any smaller and the confinement energy would outgrow the Coulomb attraction. The same estimate at nuclear size gives ~100 MeV and forbids electrons from living in the nucleus. One inequality, two landmark conclusions.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hyperlink" Target="https://giophysics.com/chapter-47/presentation/?lesson=calculu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7/photoelectric-effect/" TargetMode="External"/><Relationship Id="rId4" Type="http://schemas.openxmlformats.org/officeDocument/2006/relationships/hyperlink" Target="https://giophysics.com/chapter-40/thermal-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hyperlink" Target="https://giophysics.com/chapter-47/presentation/?lesson=calculu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hyperlink" Target="https://giophysics.com/chapter-47/quantum-calculus/" TargetMode="External"/><Relationship Id="rId4" Type="http://schemas.openxmlformats.org/officeDocument/2006/relationships/hyperlink" Target="https://giophysics.com/chapter-47/presentation/?lesson=calculus" TargetMode="External"/><Relationship Id="rId5" Type="http://schemas.openxmlformats.org/officeDocument/2006/relationships/hyperlink" Target="https://giophysics.com/chapter-47/" TargetMode="External"/><Relationship Id="rId6" Type="http://schemas.openxmlformats.org/officeDocument/2006/relationships/hyperlink" Target="https://giophysics.com/downloads/47-6-quantum-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25 · Quantum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Slopes, integrals, and exponentials of the quantum world</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Quantum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photoelectric plot is a straight line whose slope is a universal constant. Radioactive decay is a differential equation you can solve in four lines. The quantum chapter’s numbers all fall out of first-year calculus — applied at the smallest scales there are.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Quantum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https://giophysics.com/chapter-47/quantum-calculus/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photoelectric line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E(max) = hf − φ</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Slope h, intercept −φ, root f₀ = φ/h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Plot stopping energy against frequency and the physics becomes geometry: the slope of every metal’s line is Planck’s constant, and where the line pierces the axes reads off φ and f₀.</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decay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dN/dt = −λN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λ = decay probability per nucleus per second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Decays per second are proportional to nuclei present — the definition of exponential change. Separate variables, integrate, and N = N₀e^(−λt) follows in four lines.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Half-life and activity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T(½) = ln 2/λ · A = λN = A₀e^(−λt)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Activity in becquerel (decays per second)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Setting N = N₀/2 in the decay law gives the half-life. Activity — what a Geiger counter actually measures — is proportional to N, so it slides down the same exponential.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Closest approach as a work integral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E(K) = ∫F dr = 2Zke²/d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Integrate kQq/r² from d to ∞</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work done against Coulomb repulsion from infinity in to d is the integral of the inverse-square force — which is exactly the potential energy 2Zke²/d that swallows the alpha’s kinetic energy.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Expectation value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⟨x⟩ = ∫x|ψ|²dx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probability-weighted mean position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|ψ|² is a probability density, so averaging x over it — weight times value, summed — gives the mean of many position measurements. Quantum predictions are integrals over |ψ|².</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Ten half-lives 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84220" y="1854200"/>
            <a:ext cx="5623560" cy="3600450"/>
          </a:xfrm>
          <a:prstGeom prst="rect">
            <a:avLst/>
          </a:prstGeom>
          <a:solidFill>
            <a:srgbClr val="FFFFFF"/>
          </a:solidFill>
          <a:ln w="9525">
            <a:solidFill>
              <a:srgbClr val="C6C8BB"/>
            </a:solidFill>
          </a:ln>
        </p:spPr>
      </p:sp>
      <p:pic>
        <p:nvPicPr>
          <p:cNvPr id="7" name="A decay curve of nuclei remaining against time in half-lives, falling from N₀ to a thousandth of it by the tenth, with a dashed box beside the far end holding the handful of survivors drawn as ordinary nuclei and the question of each one's chance in the next second left open." descr="A decay curve of nuclei remaining against time in half-lives, falling from N₀ to a thousandth of it by the tenth, with a dashed box beside the far end holding the handful of survivors drawn as ordinary nuclei and the question of each one's chance in the next second left open."/>
          <p:cNvPicPr>
            <a:picLocks noChangeAspect="1"/>
          </p:cNvPicPr>
          <p:nvPr/>
        </p:nvPicPr>
        <p:blipFill>
          <a:blip r:embed="rId3"/>
          <a:stretch>
            <a:fillRect/>
          </a:stretch>
        </p:blipFill>
        <p:spPr>
          <a:xfrm>
            <a:off x="3398520" y="1968500"/>
            <a:ext cx="539496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decay curve of nuclei remaining against time in half-lives, falling from N₀ to a thousandth of it by the tenth, with a dashed box beside the far end holding the handful of survivors drawn as ordinary nuclei and the question of each one's chance in the next second left open.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decay constant λ is not the time between decays and not the fraction that decays in total — it is the probability per nucleus per unit time, and it never changes as the sample shrinks. After one half-life, half the nuclei remain; after two, a quarter — not zero. The population never mathematically reaches zero; it only halves, forever.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photoelectric experiment gives E(max) = 0.50 eV at f = 6.0 × 10¹⁴ Hz and E(max) = 1.74 eV at f = 9.0 × 10¹⁴ Hz. Find h and the work function.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965450"/>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photoelectric experiment gives E(max) = 0.50 eV at f = 6.0 × 10¹⁴ Hz and E(max) = 1.74 eV at f = 9.0 × 10¹⁴ Hz. Find h and the work function.</a:t>
            </a:r>
          </a:p>
        </p:txBody>
      </p:sp>
      <p:sp>
        <p:nvSpPr>
          <p:cNvPr id="9" name="step-number"/>
          <p:cNvSpPr txBox="1"/>
          <p:nvPr/>
        </p:nvSpPr>
        <p:spPr>
          <a:xfrm>
            <a:off x="558800" y="3581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581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Slope = ΔE/Δf = (1.74 − 0.50) × 1.6 × 10⁻¹⁹ ÷ (3.0 × 10¹⁴) = 6.6 × 10⁻³⁴ J s — Planck’s constant, from two data points.</a:t>
            </a:r>
          </a:p>
        </p:txBody>
      </p:sp>
      <p:sp>
        <p:nvSpPr>
          <p:cNvPr id="11" name="step-number"/>
          <p:cNvSpPr txBox="1"/>
          <p:nvPr/>
        </p:nvSpPr>
        <p:spPr>
          <a:xfrm>
            <a:off x="558800" y="3975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975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Intercept: φ = hf − E(max) = (4.13 × 10⁻¹⁵ eV s × 6.0 × 10¹⁴) − 0.50 ≈ 2.0 eV.</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h ≈ 6.6 × 10⁻³⁴ J s; φ ≈ 2.0 eV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The photoelectric effect</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https://giophysics.com/chapter-47/photoelectric-effect/</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Thermal calculus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https://giophysics.com/chapter-40/thermal-calculus/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Solve dN/dt = −λN by separation of variables, then use it: a carbon-14 sample’s activity has fallen from 9.6 to 2.1 decays per minute per gram (λ = 1.3 × 10⁻⁴ y⁻¹). How old is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Solve dN/dt = −λN by separation of variables, then use it: a carbon-14 sample’s activity has fallen from 9.6 to 2.1 decays per minute per gram (λ = 1.3 × 10⁻⁴ y⁻¹). How old is it?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dN/N = −λ dt → ln N = −λt + ln N₀ → N = N₀e^(−λt); activity inherits the law, A = A₀e^(−λt).</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2.1 = 9.6e^(−λt) → ln(9.6/2.1) = λt → 1.52 = 1.3 × 10⁻⁴ × t.</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1.2 × 10⁴ years.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 = N₀e^(−λt); the sample is about 12 000 years old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electron is confined to a one-dimensional box of length L = 1.0 × 10⁻¹⁰ m. Find its ground-state energy.</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Standing waves need a whole number of half-wavelengths: n(λ/2) = L, so λ = 2L/n</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h/λ = nh/(2L)</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p²/2m = n²h²/(4mL²)</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E(1) = (6.63 × 10⁻³⁴)² ÷ (4 × 9.11 × 10⁻³¹ × 1.0 × 10⁻²⁰) = 1.2 × 10⁻¹⁷ J</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2 in p = nh/(2L) squares to 4, and then dividing by 2m has to put that 2 in the denominator as well: 4 × 2 = 8. Losing it doubles the answer. It is a slip worth catching by feel as much as by algebra — the standard box result is E(n) = n²h²/(8mL²), and an atom-sized box comes out at tens of electronvolts, not hundreds.</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E = p²/2m = n²h²/(8mL²), giving E(1) = 6.0 × 10⁻¹⁸ J ≈ 38 eV</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source has been decaying for ten half-lives. What is the chance that one of the surviving nuclei goes in the next second?</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Much higher — it is long overdue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Much lower — the sample has slowed right down</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Exactly what it was on the first day</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A decay curve of nuclei remaining against time in half-lives, falling from N₀ to a thousandth of it by the tenth, with a dashed box beside the far end holding the handful of survivors drawn as ordinary nuclei and the question of each one's chance in the next second left open." descr="A decay curve of nuclei remaining against time in half-lives, falling from N₀ to a thousandth of it by the tenth, with a dashed box beside the far end holding the handful of survivors drawn as ordinary nuclei and the question of each one's chance in the next second left open."/>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decay curve of nuclei remaining against time in half-lives, falling from N₀ to a thousandth of it by the tenth, with a dashed box beside the far end holding the handful of survivors drawn as ordinary nuclei and the question of each one's chance in the next second left open.</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Exactly what it was on the first day</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λ is a probability per nucleus per second, and it never changes: a nucleus does not age, and there is nothing in it keeping count. What has fallen is the number of nuclei, so the sample's activity A = λN has fallen with it — which is what makes the second answer so tempting, because the counter really has slowed right down. The rate per nucleus has not moved a hair.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E(max)–f graphs are drawn for two different metals. The two lines…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Have the same slope h but different intercepts −φ</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Have different slopes, since φ differs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Coincide — the photoelectric effect is universal</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Have the same slope h but different intercepts −φ</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E(max) = hf − φ: the slope is Planck’s constant for every metal; only the intercept −φ (and hence the threshold) is material-dependent.</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E(max) = hf − φ is y = mx + c, so the gradient is h — the same universal constant for every metal — and only the intercept −φ, and with it the threshold f₀ = φ/h, moves from metal to metal.</a:t>
            </a:r>
          </a:p>
        </p:txBody>
      </p:sp>
      <p:sp>
        <p:nvSpPr>
          <p:cNvPr id="11" name="text"/>
          <p:cNvSpPr txBox="1"/>
          <p:nvPr/>
        </p:nvSpPr>
        <p:spPr>
          <a:xfrm>
            <a:off x="558800" y="41084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φ is the constant term, not the coefficient of f: it shifts the line up or down, it does not tilt it. If the work function had changed the slope, Millikan would have measured a different h for every metal he tried, and the whole argument for the photon would have collapsed on the spot.</a:t>
            </a:r>
          </a:p>
        </p:txBody>
      </p:sp>
      <p:sp>
        <p:nvSpPr>
          <p:cNvPr id="12" name="text"/>
          <p:cNvSpPr txBox="1"/>
          <p:nvPr/>
        </p:nvSpPr>
        <p:spPr>
          <a:xfrm>
            <a:off x="558800" y="48158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Every metal obeys the same equation, but they are not interchangeable. Caesium gives up an electron for about 2 eV and platinum needs nearly 6, which is the vertical offset between the two lines — and it is exactly why photocells are coated with caesium and not with platinum.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QUANTUM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Quantum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By integrating the Coulomb force, find the closest approach of a 5.0 MeV alpha to a gold nucleus (Z = 79).</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By integrating the Coulomb force, find the closest approach of a 5.0 MeV alpha to a gold nucleus (Z = 79).</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 against the field from ∞ to d: W = ∫(from d to ∞) 2Zke²/r² dr = 2Zke²/d.</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 W equal to the alpha’s kinetic energy: 5.0 × 10⁶ × 1.6 × 10⁻¹⁹ = 8.0 × 10⁻¹³ J.</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2 × 79 × 8.99 × 10⁹ × (1.6 × 10⁻¹⁹)² ÷ 8.0 × 10⁻¹³ ≈ 4.5 × 10⁻¹⁴ m — six times the gold radius of 7.0 fm, which is why Rutherford’s alphas never felt the strong force.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Millikan spent ten years trying to prove Einstein wrong about photons. What did he end up publishing?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601302"/>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He thought the photon was an unnecessary and probably reckless idea, and he set out to measure the photoelectric effect precisely enough to break Einstein's equation. He was one of the best experimentalists alive.</a:t>
            </a:r>
          </a:p>
        </p:txBody>
      </p:sp>
      <p:sp>
        <p:nvSpPr>
          <p:cNvPr id="7" name="text"/>
          <p:cNvSpPr txBox="1"/>
          <p:nvPr/>
        </p:nvSpPr>
        <p:spPr>
          <a:xfrm>
            <a:off x="558800" y="362111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82875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most accurate value of Planck's constant then known. Plotting stopping energy against frequency for metal after metal gave him perfectly straight lines, every one with the same slope — h, to better than one per cent — and an intercept naming each metal's work function. The equation he set out to demolish is now the standard way of measuring h in a school laboratory.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 ≈ 4.5 × 10⁻¹⁴ m, well outside the 7 fm nucleus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is confined to a 1D box of length L with nodes at the walls. Show E(n) = n²h²/(8mL²), and evaluate the ground state for L = 1.0 × 10⁻¹⁰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is confined to a 1D box of length L with nodes at the walls. Show E(n) = n²h²/(8mL²), and evaluate the ground state for L = 1.0 × 10⁻¹⁰ m.</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Standing waves need a whole number of half-wavelengths: n(λ/2) = L, so λ = 2L/n.</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E(K) = p²/2m with p = h/λ = nh/2L gives E(n) = n²h²/(8mL²).</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E(1) = (6.63 × 10⁻³⁴)² ÷ (8 × 9.11 × 10⁻³¹ × (1.0 × 10⁻¹⁰)²) = 6.0 × 10⁻¹⁸ J ≈ 38 eV — atomic-scale confinement produces atomic-scale energies, and E ∝ 1/L² is why smaller boxes mean bigger quantum effects.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E(n) = n²h²/(8mL²); E(1) ≈ 6.0 × 10⁻¹⁸ J ≈ 38 eV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QUANTUM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Quantum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QUANTUM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https://giophysics.com/chapter-47/quantum-calculus/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https://giophysics.com/chapter-47/presentation/?lesson=calculus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Quantum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https://giophysics.com/downloads/47-6-quantum-calculus.pdf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Quantum calculus reads h and φ off the photoelectric line, solves dN/dt = −λN into the exponential decay law, computes closest approach as a Coulomb work integral, and uses ∫x|ψ|²dx as the probability-weighted average position.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Carbon dating is the decay law run backwards: measure how far a sample’s activity has slid down the exponential, divide by λ, and out comes the age of the wood — twelve thousand years from a Geiger counter and one logarithm.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Slopes, integrals, and exponentials of the quantum world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035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Einstein’s equation E(max) = hf − φ is the line y = mx + c in disguise: every metal’s graph shares slope h, and the intercept −φ names the metal. Radioactive decay obeys dN/dt = −λN — the statement that each nucleus decays with fixed probability λ per second — and separation of variables turns it into N = N₀e^(−λt), with half-life T(½) = ln 2/λ and activity A = λN. The alpha’s distance of closest approach is a work integral: pushing against Coulomb repulsion from infinity to d costs ∫F dr = 2Zke²/d.</a:t>
            </a:r>
          </a:p>
        </p:txBody>
      </p:sp>
      <p:sp>
        <p:nvSpPr>
          <p:cNvPr id="7" name="text"/>
          <p:cNvSpPr txBox="1"/>
          <p:nvPr/>
        </p:nvSpPr>
        <p:spPr>
          <a:xfrm>
            <a:off x="558800" y="408940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Even Heisenberg’s principle works as a calculus bound: confine a particle to Δx and its minimum momentum spread h/4πΔx sets a floor on its kinetic energy — the estimate that sizes atoms. And the expectation value ⟨x⟩ = ∫x|ψ|²dx is nothing but a probability-weighted average, the integral form of the mean.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h off a graph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Measure stopping potential at several frequencies, plot eV(s) against f, and fit a line. Its slope is h — no theory beyond the linear fit required — and Millikan’s 1916 measurement of that slope gave h to better than 1%. Two metals give parallel lines; the vertical offset between them is the difference in work functions.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Solving the decay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From dN/dt = −λN, separate: dN/N = −λ dt. Integrate both sides: ln N = −λt + C, and t = 0 fixes C = ln N₀. Exponentiate: N = N₀e^(−λt).</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half-life follows by setting N = N₀/2: t = ln 2/λ. Every exponential process in physics — cooling, capacitor discharge, damping — is this same four-line argument wearing different units.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Uncertainty as an energy floor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Squeeze an electron into a box of size Δx ≈ 10⁻¹⁰ m and Δp ≥ h/4πΔx forces a momentum of at least ~5 × 10⁻²⁵ kg m/s, hence kinetic energy of a few eV — which is why atoms are the size they are: any smaller and the confinement energy would outgrow the Coulomb attraction. The same estimate at nuclear size gives ~100 MeV and forbids electrons from living in the nucleus. One inequality, two landmark conclusions.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QUANTUM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Quantum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34</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34</Slides>
  <Notes>34</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 Quantum Calculus</dc:title>
  <dc:subject>Quantum</dc:subject>
  <dc:creator>GioPhysics</dc:creator>
  <cp:keywords>lesson, Quantum, chapter-47,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